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tags/tag1.xml" ContentType="application/vnd.openxmlformats-officedocument.presentationml.tags+xml"/>
  <Override PartName="/ppt/notesSlides/notesSlide22.xml" ContentType="application/vnd.openxmlformats-officedocument.presentationml.notesSlide+xml"/>
  <Override PartName="/ppt/tags/tag2.xml" ContentType="application/vnd.openxmlformats-officedocument.presentationml.tags+xml"/>
  <Override PartName="/ppt/notesSlides/notesSlide23.xml" ContentType="application/vnd.openxmlformats-officedocument.presentationml.notesSlide+xml"/>
  <Override PartName="/ppt/tags/tag3.xml" ContentType="application/vnd.openxmlformats-officedocument.presentationml.tags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68"/>
  </p:notesMasterIdLst>
  <p:sldIdLst>
    <p:sldId id="259" r:id="rId2"/>
    <p:sldId id="257" r:id="rId3"/>
    <p:sldId id="732" r:id="rId4"/>
    <p:sldId id="712" r:id="rId5"/>
    <p:sldId id="713" r:id="rId6"/>
    <p:sldId id="718" r:id="rId7"/>
    <p:sldId id="714" r:id="rId8"/>
    <p:sldId id="715" r:id="rId9"/>
    <p:sldId id="724" r:id="rId10"/>
    <p:sldId id="717" r:id="rId11"/>
    <p:sldId id="726" r:id="rId12"/>
    <p:sldId id="733" r:id="rId13"/>
    <p:sldId id="727" r:id="rId14"/>
    <p:sldId id="728" r:id="rId15"/>
    <p:sldId id="729" r:id="rId16"/>
    <p:sldId id="730" r:id="rId17"/>
    <p:sldId id="736" r:id="rId18"/>
    <p:sldId id="737" r:id="rId19"/>
    <p:sldId id="734" r:id="rId20"/>
    <p:sldId id="738" r:id="rId21"/>
    <p:sldId id="739" r:id="rId22"/>
    <p:sldId id="791" r:id="rId23"/>
    <p:sldId id="790" r:id="rId24"/>
    <p:sldId id="740" r:id="rId25"/>
    <p:sldId id="741" r:id="rId26"/>
    <p:sldId id="744" r:id="rId27"/>
    <p:sldId id="745" r:id="rId28"/>
    <p:sldId id="743" r:id="rId29"/>
    <p:sldId id="746" r:id="rId30"/>
    <p:sldId id="748" r:id="rId31"/>
    <p:sldId id="749" r:id="rId32"/>
    <p:sldId id="751" r:id="rId33"/>
    <p:sldId id="747" r:id="rId34"/>
    <p:sldId id="750" r:id="rId35"/>
    <p:sldId id="752" r:id="rId36"/>
    <p:sldId id="753" r:id="rId37"/>
    <p:sldId id="754" r:id="rId38"/>
    <p:sldId id="756" r:id="rId39"/>
    <p:sldId id="755" r:id="rId40"/>
    <p:sldId id="758" r:id="rId41"/>
    <p:sldId id="759" r:id="rId42"/>
    <p:sldId id="794" r:id="rId43"/>
    <p:sldId id="760" r:id="rId44"/>
    <p:sldId id="763" r:id="rId45"/>
    <p:sldId id="762" r:id="rId46"/>
    <p:sldId id="765" r:id="rId47"/>
    <p:sldId id="767" r:id="rId48"/>
    <p:sldId id="768" r:id="rId49"/>
    <p:sldId id="795" r:id="rId50"/>
    <p:sldId id="796" r:id="rId51"/>
    <p:sldId id="761" r:id="rId52"/>
    <p:sldId id="769" r:id="rId53"/>
    <p:sldId id="777" r:id="rId54"/>
    <p:sldId id="778" r:id="rId55"/>
    <p:sldId id="779" r:id="rId56"/>
    <p:sldId id="780" r:id="rId57"/>
    <p:sldId id="781" r:id="rId58"/>
    <p:sldId id="782" r:id="rId59"/>
    <p:sldId id="783" r:id="rId60"/>
    <p:sldId id="784" r:id="rId61"/>
    <p:sldId id="785" r:id="rId62"/>
    <p:sldId id="786" r:id="rId63"/>
    <p:sldId id="787" r:id="rId64"/>
    <p:sldId id="788" r:id="rId65"/>
    <p:sldId id="789" r:id="rId66"/>
    <p:sldId id="498" r:id="rId67"/>
  </p:sldIdLst>
  <p:sldSz cx="12192000" cy="6858000"/>
  <p:notesSz cx="6807200" cy="9939338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12B98517-AC79-4D6B-BC9C-FC9AFF55A0F0}">
          <p14:sldIdLst>
            <p14:sldId id="259"/>
            <p14:sldId id="257"/>
            <p14:sldId id="732"/>
            <p14:sldId id="712"/>
            <p14:sldId id="713"/>
            <p14:sldId id="718"/>
            <p14:sldId id="714"/>
            <p14:sldId id="715"/>
            <p14:sldId id="724"/>
            <p14:sldId id="717"/>
            <p14:sldId id="726"/>
            <p14:sldId id="733"/>
            <p14:sldId id="727"/>
            <p14:sldId id="728"/>
            <p14:sldId id="729"/>
            <p14:sldId id="730"/>
            <p14:sldId id="736"/>
            <p14:sldId id="737"/>
            <p14:sldId id="734"/>
            <p14:sldId id="738"/>
            <p14:sldId id="739"/>
            <p14:sldId id="791"/>
            <p14:sldId id="790"/>
            <p14:sldId id="740"/>
            <p14:sldId id="741"/>
            <p14:sldId id="744"/>
            <p14:sldId id="745"/>
            <p14:sldId id="743"/>
            <p14:sldId id="746"/>
            <p14:sldId id="748"/>
            <p14:sldId id="749"/>
            <p14:sldId id="751"/>
            <p14:sldId id="747"/>
            <p14:sldId id="750"/>
            <p14:sldId id="752"/>
            <p14:sldId id="753"/>
            <p14:sldId id="754"/>
            <p14:sldId id="756"/>
            <p14:sldId id="755"/>
            <p14:sldId id="758"/>
            <p14:sldId id="759"/>
            <p14:sldId id="794"/>
            <p14:sldId id="760"/>
            <p14:sldId id="763"/>
            <p14:sldId id="762"/>
            <p14:sldId id="765"/>
            <p14:sldId id="767"/>
            <p14:sldId id="768"/>
            <p14:sldId id="795"/>
            <p14:sldId id="796"/>
            <p14:sldId id="761"/>
            <p14:sldId id="769"/>
            <p14:sldId id="777"/>
            <p14:sldId id="778"/>
            <p14:sldId id="779"/>
            <p14:sldId id="780"/>
            <p14:sldId id="781"/>
            <p14:sldId id="782"/>
            <p14:sldId id="783"/>
            <p14:sldId id="784"/>
            <p14:sldId id="785"/>
            <p14:sldId id="786"/>
            <p14:sldId id="787"/>
            <p14:sldId id="788"/>
            <p14:sldId id="789"/>
            <p14:sldId id="498"/>
          </p14:sldIdLst>
        </p14:section>
        <p14:section name="appendix" id="{1B2169DE-E738-4755-B962-C94AF44C1441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123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F6F3"/>
    <a:srgbClr val="B40000"/>
    <a:srgbClr val="820000"/>
    <a:srgbClr val="F43CD1"/>
    <a:srgbClr val="44D0EC"/>
    <a:srgbClr val="F6F5F5"/>
    <a:srgbClr val="FFFEF6"/>
    <a:srgbClr val="EFDBF1"/>
    <a:srgbClr val="6C0000"/>
    <a:srgbClr val="FFCC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5209E1A-9890-4363-A79C-49DAFA2CE968}" v="44" dt="2023-04-13T09:27:29.562"/>
    <p1510:client id="{E9C977A1-336D-9542-9908-15631B98E136}" v="67" dt="2023-04-14T07:36:35.834"/>
  </p1510:revLst>
</p1510:revInfo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008" autoAdjust="0"/>
    <p:restoredTop sz="92993" autoAdjust="0"/>
  </p:normalViewPr>
  <p:slideViewPr>
    <p:cSldViewPr snapToGrid="0">
      <p:cViewPr varScale="1">
        <p:scale>
          <a:sx n="155" d="100"/>
          <a:sy n="155" d="100"/>
        </p:scale>
        <p:origin x="404" y="52"/>
      </p:cViewPr>
      <p:guideLst>
        <p:guide orient="horz" pos="2160"/>
        <p:guide pos="3840"/>
        <p:guide orient="horz" pos="123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맹제모" userId="S::maengjemo@gm.gist.ac.kr::a41d8659-c1ba-4479-a1a7-266a327ba2e4" providerId="AD" clId="Web-{439EE787-E053-31FC-F627-71AAE0446973}"/>
    <pc:docChg chg="modSld">
      <pc:chgData name="맹제모" userId="S::maengjemo@gm.gist.ac.kr::a41d8659-c1ba-4479-a1a7-266a327ba2e4" providerId="AD" clId="Web-{439EE787-E053-31FC-F627-71AAE0446973}" dt="2023-02-21T08:29:22.762" v="44" actId="20577"/>
      <pc:docMkLst>
        <pc:docMk/>
      </pc:docMkLst>
      <pc:sldChg chg="modSp">
        <pc:chgData name="맹제모" userId="S::maengjemo@gm.gist.ac.kr::a41d8659-c1ba-4479-a1a7-266a327ba2e4" providerId="AD" clId="Web-{439EE787-E053-31FC-F627-71AAE0446973}" dt="2023-02-21T08:29:22.762" v="44" actId="20577"/>
        <pc:sldMkLst>
          <pc:docMk/>
          <pc:sldMk cId="1699570346" sldId="257"/>
        </pc:sldMkLst>
        <pc:spChg chg="mod">
          <ac:chgData name="맹제모" userId="S::maengjemo@gm.gist.ac.kr::a41d8659-c1ba-4479-a1a7-266a327ba2e4" providerId="AD" clId="Web-{439EE787-E053-31FC-F627-71AAE0446973}" dt="2023-02-21T08:29:22.762" v="44" actId="20577"/>
          <ac:spMkLst>
            <pc:docMk/>
            <pc:sldMk cId="1699570346" sldId="257"/>
            <ac:spMk id="3" creationId="{7DDB40C2-4D60-4684-9B3F-31C8AEA65F37}"/>
          </ac:spMkLst>
        </pc:spChg>
      </pc:sldChg>
    </pc:docChg>
  </pc:docChgLst>
  <pc:docChgLst>
    <pc:chgData name="맹제모" userId="a41d8659-c1ba-4479-a1a7-266a327ba2e4" providerId="ADAL" clId="{D5209E1A-9890-4363-A79C-49DAFA2CE968}"/>
    <pc:docChg chg="undo redo custSel addSld delSld modSld sldOrd modSection">
      <pc:chgData name="맹제모" userId="a41d8659-c1ba-4479-a1a7-266a327ba2e4" providerId="ADAL" clId="{D5209E1A-9890-4363-A79C-49DAFA2CE968}" dt="2023-04-13T09:27:41.515" v="856" actId="113"/>
      <pc:docMkLst>
        <pc:docMk/>
      </pc:docMkLst>
      <pc:sldChg chg="modSp mod">
        <pc:chgData name="맹제모" userId="a41d8659-c1ba-4479-a1a7-266a327ba2e4" providerId="ADAL" clId="{D5209E1A-9890-4363-A79C-49DAFA2CE968}" dt="2023-04-13T09:11:45.384" v="293" actId="20577"/>
        <pc:sldMkLst>
          <pc:docMk/>
          <pc:sldMk cId="1306688682" sldId="692"/>
        </pc:sldMkLst>
        <pc:spChg chg="mod">
          <ac:chgData name="맹제모" userId="a41d8659-c1ba-4479-a1a7-266a327ba2e4" providerId="ADAL" clId="{D5209E1A-9890-4363-A79C-49DAFA2CE968}" dt="2023-04-13T09:11:43.345" v="291" actId="20577"/>
          <ac:spMkLst>
            <pc:docMk/>
            <pc:sldMk cId="1306688682" sldId="692"/>
            <ac:spMk id="6" creationId="{BFF515EA-6EBA-8C04-46CF-186B9ACF92E8}"/>
          </ac:spMkLst>
        </pc:spChg>
        <pc:spChg chg="mod">
          <ac:chgData name="맹제모" userId="a41d8659-c1ba-4479-a1a7-266a327ba2e4" providerId="ADAL" clId="{D5209E1A-9890-4363-A79C-49DAFA2CE968}" dt="2023-04-13T09:11:45.384" v="293" actId="20577"/>
          <ac:spMkLst>
            <pc:docMk/>
            <pc:sldMk cId="1306688682" sldId="692"/>
            <ac:spMk id="10" creationId="{F2163DA9-615D-068F-D54A-1F77BDD617B8}"/>
          </ac:spMkLst>
        </pc:spChg>
        <pc:spChg chg="mod">
          <ac:chgData name="맹제모" userId="a41d8659-c1ba-4479-a1a7-266a327ba2e4" providerId="ADAL" clId="{D5209E1A-9890-4363-A79C-49DAFA2CE968}" dt="2023-04-13T09:11:36.184" v="287" actId="20577"/>
          <ac:spMkLst>
            <pc:docMk/>
            <pc:sldMk cId="1306688682" sldId="692"/>
            <ac:spMk id="12" creationId="{2CC55B63-BF29-4477-8B35-90D403B7B5A0}"/>
          </ac:spMkLst>
        </pc:spChg>
      </pc:sldChg>
      <pc:sldChg chg="modSp mod">
        <pc:chgData name="맹제모" userId="a41d8659-c1ba-4479-a1a7-266a327ba2e4" providerId="ADAL" clId="{D5209E1A-9890-4363-A79C-49DAFA2CE968}" dt="2023-04-13T09:11:57.572" v="303" actId="20577"/>
        <pc:sldMkLst>
          <pc:docMk/>
          <pc:sldMk cId="652515820" sldId="693"/>
        </pc:sldMkLst>
        <pc:spChg chg="mod">
          <ac:chgData name="맹제모" userId="a41d8659-c1ba-4479-a1a7-266a327ba2e4" providerId="ADAL" clId="{D5209E1A-9890-4363-A79C-49DAFA2CE968}" dt="2023-04-13T09:11:57.572" v="303" actId="20577"/>
          <ac:spMkLst>
            <pc:docMk/>
            <pc:sldMk cId="652515820" sldId="693"/>
            <ac:spMk id="10" creationId="{F2163DA9-615D-068F-D54A-1F77BDD617B8}"/>
          </ac:spMkLst>
        </pc:spChg>
        <pc:spChg chg="mod">
          <ac:chgData name="맹제모" userId="a41d8659-c1ba-4479-a1a7-266a327ba2e4" providerId="ADAL" clId="{D5209E1A-9890-4363-A79C-49DAFA2CE968}" dt="2023-04-13T09:11:55.846" v="301" actId="20577"/>
          <ac:spMkLst>
            <pc:docMk/>
            <pc:sldMk cId="652515820" sldId="693"/>
            <ac:spMk id="12" creationId="{2CC55B63-BF29-4477-8B35-90D403B7B5A0}"/>
          </ac:spMkLst>
        </pc:spChg>
      </pc:sldChg>
      <pc:sldChg chg="modSp mod">
        <pc:chgData name="맹제모" userId="a41d8659-c1ba-4479-a1a7-266a327ba2e4" providerId="ADAL" clId="{D5209E1A-9890-4363-A79C-49DAFA2CE968}" dt="2023-04-13T09:12:14.381" v="317" actId="20577"/>
        <pc:sldMkLst>
          <pc:docMk/>
          <pc:sldMk cId="2691997774" sldId="694"/>
        </pc:sldMkLst>
        <pc:spChg chg="mod">
          <ac:chgData name="맹제모" userId="a41d8659-c1ba-4479-a1a7-266a327ba2e4" providerId="ADAL" clId="{D5209E1A-9890-4363-A79C-49DAFA2CE968}" dt="2023-04-13T09:12:14.381" v="317" actId="20577"/>
          <ac:spMkLst>
            <pc:docMk/>
            <pc:sldMk cId="2691997774" sldId="694"/>
            <ac:spMk id="10" creationId="{F2163DA9-615D-068F-D54A-1F77BDD617B8}"/>
          </ac:spMkLst>
        </pc:spChg>
        <pc:spChg chg="mod">
          <ac:chgData name="맹제모" userId="a41d8659-c1ba-4479-a1a7-266a327ba2e4" providerId="ADAL" clId="{D5209E1A-9890-4363-A79C-49DAFA2CE968}" dt="2023-04-13T09:12:06.746" v="309" actId="20577"/>
          <ac:spMkLst>
            <pc:docMk/>
            <pc:sldMk cId="2691997774" sldId="694"/>
            <ac:spMk id="12" creationId="{2CC55B63-BF29-4477-8B35-90D403B7B5A0}"/>
          </ac:spMkLst>
        </pc:spChg>
      </pc:sldChg>
      <pc:sldChg chg="modSp mod">
        <pc:chgData name="맹제모" userId="a41d8659-c1ba-4479-a1a7-266a327ba2e4" providerId="ADAL" clId="{D5209E1A-9890-4363-A79C-49DAFA2CE968}" dt="2023-04-13T09:12:31.056" v="329" actId="20577"/>
        <pc:sldMkLst>
          <pc:docMk/>
          <pc:sldMk cId="2233241064" sldId="695"/>
        </pc:sldMkLst>
        <pc:spChg chg="mod">
          <ac:chgData name="맹제모" userId="a41d8659-c1ba-4479-a1a7-266a327ba2e4" providerId="ADAL" clId="{D5209E1A-9890-4363-A79C-49DAFA2CE968}" dt="2023-04-13T09:12:31.056" v="329" actId="20577"/>
          <ac:spMkLst>
            <pc:docMk/>
            <pc:sldMk cId="2233241064" sldId="695"/>
            <ac:spMk id="10" creationId="{F2163DA9-615D-068F-D54A-1F77BDD617B8}"/>
          </ac:spMkLst>
        </pc:spChg>
        <pc:spChg chg="mod">
          <ac:chgData name="맹제모" userId="a41d8659-c1ba-4479-a1a7-266a327ba2e4" providerId="ADAL" clId="{D5209E1A-9890-4363-A79C-49DAFA2CE968}" dt="2023-04-13T09:12:19.589" v="321" actId="20577"/>
          <ac:spMkLst>
            <pc:docMk/>
            <pc:sldMk cId="2233241064" sldId="695"/>
            <ac:spMk id="12" creationId="{2CC55B63-BF29-4477-8B35-90D403B7B5A0}"/>
          </ac:spMkLst>
        </pc:spChg>
      </pc:sldChg>
      <pc:sldChg chg="modSp mod">
        <pc:chgData name="맹제모" userId="a41d8659-c1ba-4479-a1a7-266a327ba2e4" providerId="ADAL" clId="{D5209E1A-9890-4363-A79C-49DAFA2CE968}" dt="2023-04-13T09:12:42.428" v="335" actId="20577"/>
        <pc:sldMkLst>
          <pc:docMk/>
          <pc:sldMk cId="3295539395" sldId="696"/>
        </pc:sldMkLst>
        <pc:spChg chg="mod">
          <ac:chgData name="맹제모" userId="a41d8659-c1ba-4479-a1a7-266a327ba2e4" providerId="ADAL" clId="{D5209E1A-9890-4363-A79C-49DAFA2CE968}" dt="2023-04-13T09:12:42.428" v="335" actId="20577"/>
          <ac:spMkLst>
            <pc:docMk/>
            <pc:sldMk cId="3295539395" sldId="696"/>
            <ac:spMk id="10" creationId="{F2163DA9-615D-068F-D54A-1F77BDD617B8}"/>
          </ac:spMkLst>
        </pc:spChg>
        <pc:spChg chg="mod">
          <ac:chgData name="맹제모" userId="a41d8659-c1ba-4479-a1a7-266a327ba2e4" providerId="ADAL" clId="{D5209E1A-9890-4363-A79C-49DAFA2CE968}" dt="2023-04-13T09:12:36.602" v="331" actId="20577"/>
          <ac:spMkLst>
            <pc:docMk/>
            <pc:sldMk cId="3295539395" sldId="696"/>
            <ac:spMk id="12" creationId="{2CC55B63-BF29-4477-8B35-90D403B7B5A0}"/>
          </ac:spMkLst>
        </pc:spChg>
      </pc:sldChg>
      <pc:sldChg chg="modSp mod">
        <pc:chgData name="맹제모" userId="a41d8659-c1ba-4479-a1a7-266a327ba2e4" providerId="ADAL" clId="{D5209E1A-9890-4363-A79C-49DAFA2CE968}" dt="2023-04-13T09:13:17.770" v="345" actId="20577"/>
        <pc:sldMkLst>
          <pc:docMk/>
          <pc:sldMk cId="793730748" sldId="697"/>
        </pc:sldMkLst>
        <pc:spChg chg="mod">
          <ac:chgData name="맹제모" userId="a41d8659-c1ba-4479-a1a7-266a327ba2e4" providerId="ADAL" clId="{D5209E1A-9890-4363-A79C-49DAFA2CE968}" dt="2023-04-13T09:13:17.770" v="345" actId="20577"/>
          <ac:spMkLst>
            <pc:docMk/>
            <pc:sldMk cId="793730748" sldId="697"/>
            <ac:spMk id="10" creationId="{F2163DA9-615D-068F-D54A-1F77BDD617B8}"/>
          </ac:spMkLst>
        </pc:spChg>
        <pc:spChg chg="mod">
          <ac:chgData name="맹제모" userId="a41d8659-c1ba-4479-a1a7-266a327ba2e4" providerId="ADAL" clId="{D5209E1A-9890-4363-A79C-49DAFA2CE968}" dt="2023-04-13T09:13:09.673" v="339" actId="20577"/>
          <ac:spMkLst>
            <pc:docMk/>
            <pc:sldMk cId="793730748" sldId="697"/>
            <ac:spMk id="12" creationId="{2CC55B63-BF29-4477-8B35-90D403B7B5A0}"/>
          </ac:spMkLst>
        </pc:spChg>
      </pc:sldChg>
      <pc:sldChg chg="modSp mod">
        <pc:chgData name="맹제모" userId="a41d8659-c1ba-4479-a1a7-266a327ba2e4" providerId="ADAL" clId="{D5209E1A-9890-4363-A79C-49DAFA2CE968}" dt="2023-04-13T09:14:00.075" v="367" actId="20577"/>
        <pc:sldMkLst>
          <pc:docMk/>
          <pc:sldMk cId="3712636615" sldId="698"/>
        </pc:sldMkLst>
        <pc:spChg chg="mod">
          <ac:chgData name="맹제모" userId="a41d8659-c1ba-4479-a1a7-266a327ba2e4" providerId="ADAL" clId="{D5209E1A-9890-4363-A79C-49DAFA2CE968}" dt="2023-04-13T09:14:00.075" v="367" actId="20577"/>
          <ac:spMkLst>
            <pc:docMk/>
            <pc:sldMk cId="3712636615" sldId="698"/>
            <ac:spMk id="10" creationId="{F2163DA9-615D-068F-D54A-1F77BDD617B8}"/>
          </ac:spMkLst>
        </pc:spChg>
        <pc:spChg chg="mod">
          <ac:chgData name="맹제모" userId="a41d8659-c1ba-4479-a1a7-266a327ba2e4" providerId="ADAL" clId="{D5209E1A-9890-4363-A79C-49DAFA2CE968}" dt="2023-04-13T09:13:49.101" v="359" actId="20577"/>
          <ac:spMkLst>
            <pc:docMk/>
            <pc:sldMk cId="3712636615" sldId="698"/>
            <ac:spMk id="12" creationId="{2CC55B63-BF29-4477-8B35-90D403B7B5A0}"/>
          </ac:spMkLst>
        </pc:spChg>
      </pc:sldChg>
      <pc:sldChg chg="addSp delSp modSp mod">
        <pc:chgData name="맹제모" userId="a41d8659-c1ba-4479-a1a7-266a327ba2e4" providerId="ADAL" clId="{D5209E1A-9890-4363-A79C-49DAFA2CE968}" dt="2023-04-13T09:14:40.015" v="378" actId="478"/>
        <pc:sldMkLst>
          <pc:docMk/>
          <pc:sldMk cId="2964649043" sldId="699"/>
        </pc:sldMkLst>
        <pc:spChg chg="del mod">
          <ac:chgData name="맹제모" userId="a41d8659-c1ba-4479-a1a7-266a327ba2e4" providerId="ADAL" clId="{D5209E1A-9890-4363-A79C-49DAFA2CE968}" dt="2023-04-13T09:14:22.821" v="372" actId="478"/>
          <ac:spMkLst>
            <pc:docMk/>
            <pc:sldMk cId="2964649043" sldId="699"/>
            <ac:spMk id="5" creationId="{E40FD096-5ACB-3AFC-29C8-4596ED13D01A}"/>
          </ac:spMkLst>
        </pc:spChg>
        <pc:spChg chg="del">
          <ac:chgData name="맹제모" userId="a41d8659-c1ba-4479-a1a7-266a327ba2e4" providerId="ADAL" clId="{D5209E1A-9890-4363-A79C-49DAFA2CE968}" dt="2023-04-13T09:14:40.015" v="378" actId="478"/>
          <ac:spMkLst>
            <pc:docMk/>
            <pc:sldMk cId="2964649043" sldId="699"/>
            <ac:spMk id="7" creationId="{64E6F2E2-C52F-FAB6-B471-1DFEA34253DE}"/>
          </ac:spMkLst>
        </pc:spChg>
        <pc:spChg chg="del">
          <ac:chgData name="맹제모" userId="a41d8659-c1ba-4479-a1a7-266a327ba2e4" providerId="ADAL" clId="{D5209E1A-9890-4363-A79C-49DAFA2CE968}" dt="2023-04-08T17:24:31.697" v="3" actId="478"/>
          <ac:spMkLst>
            <pc:docMk/>
            <pc:sldMk cId="2964649043" sldId="699"/>
            <ac:spMk id="10" creationId="{F2163DA9-615D-068F-D54A-1F77BDD617B8}"/>
          </ac:spMkLst>
        </pc:spChg>
        <pc:spChg chg="add del mod">
          <ac:chgData name="맹제모" userId="a41d8659-c1ba-4479-a1a7-266a327ba2e4" providerId="ADAL" clId="{D5209E1A-9890-4363-A79C-49DAFA2CE968}" dt="2023-04-13T09:06:08.525" v="228" actId="478"/>
          <ac:spMkLst>
            <pc:docMk/>
            <pc:sldMk cId="2964649043" sldId="699"/>
            <ac:spMk id="11" creationId="{DA4D27BE-B1D8-1D7A-1396-8A42213C16E8}"/>
          </ac:spMkLst>
        </pc:spChg>
        <pc:spChg chg="mod">
          <ac:chgData name="맹제모" userId="a41d8659-c1ba-4479-a1a7-266a327ba2e4" providerId="ADAL" clId="{D5209E1A-9890-4363-A79C-49DAFA2CE968}" dt="2023-04-13T09:14:12.846" v="369" actId="20577"/>
          <ac:spMkLst>
            <pc:docMk/>
            <pc:sldMk cId="2964649043" sldId="699"/>
            <ac:spMk id="12" creationId="{2CC55B63-BF29-4477-8B35-90D403B7B5A0}"/>
          </ac:spMkLst>
        </pc:spChg>
        <pc:spChg chg="add del mod">
          <ac:chgData name="맹제모" userId="a41d8659-c1ba-4479-a1a7-266a327ba2e4" providerId="ADAL" clId="{D5209E1A-9890-4363-A79C-49DAFA2CE968}" dt="2023-04-13T09:06:18.135" v="232" actId="21"/>
          <ac:spMkLst>
            <pc:docMk/>
            <pc:sldMk cId="2964649043" sldId="699"/>
            <ac:spMk id="13" creationId="{6B03A1B4-48F3-1B02-2152-297BAFD8F858}"/>
          </ac:spMkLst>
        </pc:spChg>
        <pc:spChg chg="add del mod">
          <ac:chgData name="맹제모" userId="a41d8659-c1ba-4479-a1a7-266a327ba2e4" providerId="ADAL" clId="{D5209E1A-9890-4363-A79C-49DAFA2CE968}" dt="2023-04-13T09:09:24.603" v="250" actId="478"/>
          <ac:spMkLst>
            <pc:docMk/>
            <pc:sldMk cId="2964649043" sldId="699"/>
            <ac:spMk id="14" creationId="{FB47884C-DC54-B31B-91CF-BC6E536558F0}"/>
          </ac:spMkLst>
        </pc:spChg>
        <pc:spChg chg="del">
          <ac:chgData name="맹제모" userId="a41d8659-c1ba-4479-a1a7-266a327ba2e4" providerId="ADAL" clId="{D5209E1A-9890-4363-A79C-49DAFA2CE968}" dt="2023-04-13T09:09:24.603" v="250" actId="478"/>
          <ac:spMkLst>
            <pc:docMk/>
            <pc:sldMk cId="2964649043" sldId="699"/>
            <ac:spMk id="15" creationId="{18CF71EE-3BBE-614A-8F2A-39F1F645B715}"/>
          </ac:spMkLst>
        </pc:spChg>
        <pc:spChg chg="add del mod">
          <ac:chgData name="맹제모" userId="a41d8659-c1ba-4479-a1a7-266a327ba2e4" providerId="ADAL" clId="{D5209E1A-9890-4363-A79C-49DAFA2CE968}" dt="2023-04-13T09:09:24.603" v="250" actId="478"/>
          <ac:spMkLst>
            <pc:docMk/>
            <pc:sldMk cId="2964649043" sldId="699"/>
            <ac:spMk id="16" creationId="{88F2897B-EAEA-CBB2-6D34-35CBA2FD18D8}"/>
          </ac:spMkLst>
        </pc:spChg>
        <pc:spChg chg="add del mod">
          <ac:chgData name="맹제모" userId="a41d8659-c1ba-4479-a1a7-266a327ba2e4" providerId="ADAL" clId="{D5209E1A-9890-4363-A79C-49DAFA2CE968}" dt="2023-04-13T09:09:24.603" v="250" actId="478"/>
          <ac:spMkLst>
            <pc:docMk/>
            <pc:sldMk cId="2964649043" sldId="699"/>
            <ac:spMk id="17" creationId="{862EB919-1A97-D59C-5EA5-E3A56442758A}"/>
          </ac:spMkLst>
        </pc:spChg>
        <pc:picChg chg="add del mod modCrop">
          <ac:chgData name="맹제모" userId="a41d8659-c1ba-4479-a1a7-266a327ba2e4" providerId="ADAL" clId="{D5209E1A-9890-4363-A79C-49DAFA2CE968}" dt="2023-04-13T09:05:46.306" v="223" actId="478"/>
          <ac:picMkLst>
            <pc:docMk/>
            <pc:sldMk cId="2964649043" sldId="699"/>
            <ac:picMk id="6" creationId="{390BE162-669E-E253-3803-CB06926976A9}"/>
          </ac:picMkLst>
        </pc:picChg>
        <pc:picChg chg="add del mod">
          <ac:chgData name="맹제모" userId="a41d8659-c1ba-4479-a1a7-266a327ba2e4" providerId="ADAL" clId="{D5209E1A-9890-4363-A79C-49DAFA2CE968}" dt="2023-04-13T09:04:41.772" v="211" actId="478"/>
          <ac:picMkLst>
            <pc:docMk/>
            <pc:sldMk cId="2964649043" sldId="699"/>
            <ac:picMk id="8" creationId="{CA91A482-0815-1931-8CA2-8DF6F86E928D}"/>
          </ac:picMkLst>
        </pc:picChg>
        <pc:picChg chg="add del mod modCrop">
          <ac:chgData name="맹제모" userId="a41d8659-c1ba-4479-a1a7-266a327ba2e4" providerId="ADAL" clId="{D5209E1A-9890-4363-A79C-49DAFA2CE968}" dt="2023-04-13T09:09:24.603" v="250" actId="478"/>
          <ac:picMkLst>
            <pc:docMk/>
            <pc:sldMk cId="2964649043" sldId="699"/>
            <ac:picMk id="10" creationId="{F5E1D597-65AA-8706-03BC-08B1A853E383}"/>
          </ac:picMkLst>
        </pc:picChg>
        <pc:picChg chg="add del mod modCrop">
          <ac:chgData name="맹제모" userId="a41d8659-c1ba-4479-a1a7-266a327ba2e4" providerId="ADAL" clId="{D5209E1A-9890-4363-A79C-49DAFA2CE968}" dt="2023-04-13T09:14:24.215" v="373" actId="478"/>
          <ac:picMkLst>
            <pc:docMk/>
            <pc:sldMk cId="2964649043" sldId="699"/>
            <ac:picMk id="19" creationId="{83B805A4-5EEC-677A-EC18-5802871193F7}"/>
          </ac:picMkLst>
        </pc:picChg>
        <pc:picChg chg="add mod">
          <ac:chgData name="맹제모" userId="a41d8659-c1ba-4479-a1a7-266a327ba2e4" providerId="ADAL" clId="{D5209E1A-9890-4363-A79C-49DAFA2CE968}" dt="2023-04-13T09:14:20.455" v="371" actId="1076"/>
          <ac:picMkLst>
            <pc:docMk/>
            <pc:sldMk cId="2964649043" sldId="699"/>
            <ac:picMk id="20" creationId="{CCAFBBCE-9F5C-0B16-B6C8-4039E9A18546}"/>
          </ac:picMkLst>
        </pc:picChg>
      </pc:sldChg>
      <pc:sldChg chg="addSp delSp modSp add del mod">
        <pc:chgData name="맹제모" userId="a41d8659-c1ba-4479-a1a7-266a327ba2e4" providerId="ADAL" clId="{D5209E1A-9890-4363-A79C-49DAFA2CE968}" dt="2023-04-13T09:14:46.367" v="380" actId="47"/>
        <pc:sldMkLst>
          <pc:docMk/>
          <pc:sldMk cId="2948223326" sldId="700"/>
        </pc:sldMkLst>
        <pc:spChg chg="del">
          <ac:chgData name="맹제모" userId="a41d8659-c1ba-4479-a1a7-266a327ba2e4" providerId="ADAL" clId="{D5209E1A-9890-4363-A79C-49DAFA2CE968}" dt="2023-04-13T09:14:33.198" v="375" actId="478"/>
          <ac:spMkLst>
            <pc:docMk/>
            <pc:sldMk cId="2948223326" sldId="700"/>
            <ac:spMk id="2" creationId="{00000000-0000-0000-0000-000000000000}"/>
          </ac:spMkLst>
        </pc:spChg>
        <pc:spChg chg="add del mod">
          <ac:chgData name="맹제모" userId="a41d8659-c1ba-4479-a1a7-266a327ba2e4" providerId="ADAL" clId="{D5209E1A-9890-4363-A79C-49DAFA2CE968}" dt="2023-04-13T09:09:45.761" v="254"/>
          <ac:spMkLst>
            <pc:docMk/>
            <pc:sldMk cId="2948223326" sldId="700"/>
            <ac:spMk id="3" creationId="{977E1726-E94F-89BB-30EF-39750857558C}"/>
          </ac:spMkLst>
        </pc:spChg>
        <pc:spChg chg="del">
          <ac:chgData name="맹제모" userId="a41d8659-c1ba-4479-a1a7-266a327ba2e4" providerId="ADAL" clId="{D5209E1A-9890-4363-A79C-49DAFA2CE968}" dt="2023-04-13T09:14:33.198" v="375" actId="478"/>
          <ac:spMkLst>
            <pc:docMk/>
            <pc:sldMk cId="2948223326" sldId="700"/>
            <ac:spMk id="4" creationId="{00000000-0000-0000-0000-000000000000}"/>
          </ac:spMkLst>
        </pc:spChg>
        <pc:spChg chg="del mod">
          <ac:chgData name="맹제모" userId="a41d8659-c1ba-4479-a1a7-266a327ba2e4" providerId="ADAL" clId="{D5209E1A-9890-4363-A79C-49DAFA2CE968}" dt="2023-04-13T09:14:33.198" v="375" actId="478"/>
          <ac:spMkLst>
            <pc:docMk/>
            <pc:sldMk cId="2948223326" sldId="700"/>
            <ac:spMk id="5" creationId="{E40FD096-5ACB-3AFC-29C8-4596ED13D01A}"/>
          </ac:spMkLst>
        </pc:spChg>
        <pc:spChg chg="del">
          <ac:chgData name="맹제모" userId="a41d8659-c1ba-4479-a1a7-266a327ba2e4" providerId="ADAL" clId="{D5209E1A-9890-4363-A79C-49DAFA2CE968}" dt="2023-04-13T09:14:33.198" v="375" actId="478"/>
          <ac:spMkLst>
            <pc:docMk/>
            <pc:sldMk cId="2948223326" sldId="700"/>
            <ac:spMk id="7" creationId="{64E6F2E2-C52F-FAB6-B471-1DFEA34253DE}"/>
          </ac:spMkLst>
        </pc:spChg>
        <pc:spChg chg="add mod">
          <ac:chgData name="맹제모" userId="a41d8659-c1ba-4479-a1a7-266a327ba2e4" providerId="ADAL" clId="{D5209E1A-9890-4363-A79C-49DAFA2CE968}" dt="2023-04-13T09:14:33.198" v="375" actId="478"/>
          <ac:spMkLst>
            <pc:docMk/>
            <pc:sldMk cId="2948223326" sldId="700"/>
            <ac:spMk id="8" creationId="{9F0420AC-ABD2-6478-2D9C-51B63FD92015}"/>
          </ac:spMkLst>
        </pc:spChg>
        <pc:spChg chg="add mod">
          <ac:chgData name="맹제모" userId="a41d8659-c1ba-4479-a1a7-266a327ba2e4" providerId="ADAL" clId="{D5209E1A-9890-4363-A79C-49DAFA2CE968}" dt="2023-04-13T09:14:33.198" v="375" actId="478"/>
          <ac:spMkLst>
            <pc:docMk/>
            <pc:sldMk cId="2948223326" sldId="700"/>
            <ac:spMk id="9" creationId="{0884AF61-50C3-64E6-79D6-E1BBE990BD4D}"/>
          </ac:spMkLst>
        </pc:spChg>
        <pc:spChg chg="del mod">
          <ac:chgData name="맹제모" userId="a41d8659-c1ba-4479-a1a7-266a327ba2e4" providerId="ADAL" clId="{D5209E1A-9890-4363-A79C-49DAFA2CE968}" dt="2023-04-13T09:14:33.198" v="375" actId="478"/>
          <ac:spMkLst>
            <pc:docMk/>
            <pc:sldMk cId="2948223326" sldId="700"/>
            <ac:spMk id="10" creationId="{F2163DA9-615D-068F-D54A-1F77BDD617B8}"/>
          </ac:spMkLst>
        </pc:spChg>
        <pc:spChg chg="add del mod">
          <ac:chgData name="맹제모" userId="a41d8659-c1ba-4479-a1a7-266a327ba2e4" providerId="ADAL" clId="{D5209E1A-9890-4363-A79C-49DAFA2CE968}" dt="2023-04-13T09:14:35.922" v="377"/>
          <ac:spMkLst>
            <pc:docMk/>
            <pc:sldMk cId="2948223326" sldId="700"/>
            <ac:spMk id="11" creationId="{94B6B1B7-8318-3557-5A66-4FB89A73D78A}"/>
          </ac:spMkLst>
        </pc:spChg>
        <pc:spChg chg="del mod">
          <ac:chgData name="맹제모" userId="a41d8659-c1ba-4479-a1a7-266a327ba2e4" providerId="ADAL" clId="{D5209E1A-9890-4363-A79C-49DAFA2CE968}" dt="2023-04-13T09:14:33.198" v="375" actId="478"/>
          <ac:spMkLst>
            <pc:docMk/>
            <pc:sldMk cId="2948223326" sldId="700"/>
            <ac:spMk id="12" creationId="{2CC55B63-BF29-4477-8B35-90D403B7B5A0}"/>
          </ac:spMkLst>
        </pc:spChg>
        <pc:spChg chg="add del mod">
          <ac:chgData name="맹제모" userId="a41d8659-c1ba-4479-a1a7-266a327ba2e4" providerId="ADAL" clId="{D5209E1A-9890-4363-A79C-49DAFA2CE968}" dt="2023-04-13T09:14:35.922" v="377"/>
          <ac:spMkLst>
            <pc:docMk/>
            <pc:sldMk cId="2948223326" sldId="700"/>
            <ac:spMk id="13" creationId="{1C7EA366-A03B-DAF7-268A-60FE0BF5F901}"/>
          </ac:spMkLst>
        </pc:spChg>
        <pc:spChg chg="add del mod">
          <ac:chgData name="맹제모" userId="a41d8659-c1ba-4479-a1a7-266a327ba2e4" providerId="ADAL" clId="{D5209E1A-9890-4363-A79C-49DAFA2CE968}" dt="2023-04-13T09:14:35.922" v="377"/>
          <ac:spMkLst>
            <pc:docMk/>
            <pc:sldMk cId="2948223326" sldId="700"/>
            <ac:spMk id="14" creationId="{A26F9CD1-2F9A-6D98-8887-6E9F3BD04124}"/>
          </ac:spMkLst>
        </pc:spChg>
        <pc:spChg chg="del">
          <ac:chgData name="맹제모" userId="a41d8659-c1ba-4479-a1a7-266a327ba2e4" providerId="ADAL" clId="{D5209E1A-9890-4363-A79C-49DAFA2CE968}" dt="2023-04-13T09:14:33.198" v="375" actId="478"/>
          <ac:spMkLst>
            <pc:docMk/>
            <pc:sldMk cId="2948223326" sldId="700"/>
            <ac:spMk id="15" creationId="{18CF71EE-3BBE-614A-8F2A-39F1F645B715}"/>
          </ac:spMkLst>
        </pc:spChg>
        <pc:spChg chg="add del mod">
          <ac:chgData name="맹제모" userId="a41d8659-c1ba-4479-a1a7-266a327ba2e4" providerId="ADAL" clId="{D5209E1A-9890-4363-A79C-49DAFA2CE968}" dt="2023-04-13T09:14:35.922" v="377"/>
          <ac:spMkLst>
            <pc:docMk/>
            <pc:sldMk cId="2948223326" sldId="700"/>
            <ac:spMk id="16" creationId="{8A43337D-7297-AF24-F5BA-D6F84B39148F}"/>
          </ac:spMkLst>
        </pc:spChg>
        <pc:picChg chg="add del mod modCrop">
          <ac:chgData name="맹제모" userId="a41d8659-c1ba-4479-a1a7-266a327ba2e4" providerId="ADAL" clId="{D5209E1A-9890-4363-A79C-49DAFA2CE968}" dt="2023-04-13T09:14:27.481" v="374" actId="478"/>
          <ac:picMkLst>
            <pc:docMk/>
            <pc:sldMk cId="2948223326" sldId="700"/>
            <ac:picMk id="6" creationId="{E23593C3-AF9A-8D36-FDBC-29926178928D}"/>
          </ac:picMkLst>
        </pc:picChg>
        <pc:picChg chg="add del mod">
          <ac:chgData name="맹제모" userId="a41d8659-c1ba-4479-a1a7-266a327ba2e4" providerId="ADAL" clId="{D5209E1A-9890-4363-A79C-49DAFA2CE968}" dt="2023-04-13T09:14:35.922" v="377"/>
          <ac:picMkLst>
            <pc:docMk/>
            <pc:sldMk cId="2948223326" sldId="700"/>
            <ac:picMk id="17" creationId="{FF80979C-6994-6201-D7DC-35A913808BAF}"/>
          </ac:picMkLst>
        </pc:picChg>
      </pc:sldChg>
      <pc:sldChg chg="addSp delSp modSp add del mod">
        <pc:chgData name="맹제모" userId="a41d8659-c1ba-4479-a1a7-266a327ba2e4" providerId="ADAL" clId="{D5209E1A-9890-4363-A79C-49DAFA2CE968}" dt="2023-04-13T09:27:21.111" v="847" actId="47"/>
        <pc:sldMkLst>
          <pc:docMk/>
          <pc:sldMk cId="1835621457" sldId="701"/>
        </pc:sldMkLst>
        <pc:spChg chg="mod">
          <ac:chgData name="맹제모" userId="a41d8659-c1ba-4479-a1a7-266a327ba2e4" providerId="ADAL" clId="{D5209E1A-9890-4363-A79C-49DAFA2CE968}" dt="2023-04-13T09:10:49.079" v="269" actId="1076"/>
          <ac:spMkLst>
            <pc:docMk/>
            <pc:sldMk cId="1835621457" sldId="701"/>
            <ac:spMk id="5" creationId="{E40FD096-5ACB-3AFC-29C8-4596ED13D01A}"/>
          </ac:spMkLst>
        </pc:spChg>
        <pc:spChg chg="del">
          <ac:chgData name="맹제모" userId="a41d8659-c1ba-4479-a1a7-266a327ba2e4" providerId="ADAL" clId="{D5209E1A-9890-4363-A79C-49DAFA2CE968}" dt="2023-04-13T09:17:20.176" v="421" actId="478"/>
          <ac:spMkLst>
            <pc:docMk/>
            <pc:sldMk cId="1835621457" sldId="701"/>
            <ac:spMk id="7" creationId="{64E6F2E2-C52F-FAB6-B471-1DFEA34253DE}"/>
          </ac:spMkLst>
        </pc:spChg>
        <pc:spChg chg="add del mod">
          <ac:chgData name="맹제모" userId="a41d8659-c1ba-4479-a1a7-266a327ba2e4" providerId="ADAL" clId="{D5209E1A-9890-4363-A79C-49DAFA2CE968}" dt="2023-04-13T09:10:55.601" v="273" actId="1076"/>
          <ac:spMkLst>
            <pc:docMk/>
            <pc:sldMk cId="1835621457" sldId="701"/>
            <ac:spMk id="10" creationId="{F2163DA9-615D-068F-D54A-1F77BDD617B8}"/>
          </ac:spMkLst>
        </pc:spChg>
        <pc:spChg chg="mod">
          <ac:chgData name="맹제모" userId="a41d8659-c1ba-4479-a1a7-266a327ba2e4" providerId="ADAL" clId="{D5209E1A-9890-4363-A79C-49DAFA2CE968}" dt="2023-04-13T09:10:50.698" v="272" actId="20577"/>
          <ac:spMkLst>
            <pc:docMk/>
            <pc:sldMk cId="1835621457" sldId="701"/>
            <ac:spMk id="12" creationId="{2CC55B63-BF29-4477-8B35-90D403B7B5A0}"/>
          </ac:spMkLst>
        </pc:spChg>
        <pc:picChg chg="mod">
          <ac:chgData name="맹제모" userId="a41d8659-c1ba-4479-a1a7-266a327ba2e4" providerId="ADAL" clId="{D5209E1A-9890-4363-A79C-49DAFA2CE968}" dt="2023-04-13T09:15:00.122" v="382" actId="1076"/>
          <ac:picMkLst>
            <pc:docMk/>
            <pc:sldMk cId="1835621457" sldId="701"/>
            <ac:picMk id="6" creationId="{E23593C3-AF9A-8D36-FDBC-29926178928D}"/>
          </ac:picMkLst>
        </pc:picChg>
      </pc:sldChg>
      <pc:sldChg chg="addSp delSp modSp add del mod">
        <pc:chgData name="맹제모" userId="a41d8659-c1ba-4479-a1a7-266a327ba2e4" providerId="ADAL" clId="{D5209E1A-9890-4363-A79C-49DAFA2CE968}" dt="2023-04-13T09:27:13.707" v="846" actId="47"/>
        <pc:sldMkLst>
          <pc:docMk/>
          <pc:sldMk cId="343013434" sldId="702"/>
        </pc:sldMkLst>
        <pc:spChg chg="add mod">
          <ac:chgData name="맹제모" userId="a41d8659-c1ba-4479-a1a7-266a327ba2e4" providerId="ADAL" clId="{D5209E1A-9890-4363-A79C-49DAFA2CE968}" dt="2023-04-13T09:15:15.202" v="393" actId="1035"/>
          <ac:spMkLst>
            <pc:docMk/>
            <pc:sldMk cId="343013434" sldId="702"/>
            <ac:spMk id="3" creationId="{5AFC2A69-7C80-6FE3-CB16-D5ADB8C05BBE}"/>
          </ac:spMkLst>
        </pc:spChg>
        <pc:spChg chg="add del">
          <ac:chgData name="맹제모" userId="a41d8659-c1ba-4479-a1a7-266a327ba2e4" providerId="ADAL" clId="{D5209E1A-9890-4363-A79C-49DAFA2CE968}" dt="2023-04-13T09:16:09.116" v="402"/>
          <ac:spMkLst>
            <pc:docMk/>
            <pc:sldMk cId="343013434" sldId="702"/>
            <ac:spMk id="9" creationId="{1DF7942A-E78D-82F5-9F72-5714598E96A3}"/>
          </ac:spMkLst>
        </pc:spChg>
        <pc:spChg chg="add del">
          <ac:chgData name="맹제모" userId="a41d8659-c1ba-4479-a1a7-266a327ba2e4" providerId="ADAL" clId="{D5209E1A-9890-4363-A79C-49DAFA2CE968}" dt="2023-04-13T09:16:09.733" v="405" actId="22"/>
          <ac:spMkLst>
            <pc:docMk/>
            <pc:sldMk cId="343013434" sldId="702"/>
            <ac:spMk id="11" creationId="{130F3594-0110-A1AF-6024-1E7B596A459C}"/>
          </ac:spMkLst>
        </pc:spChg>
        <pc:spChg chg="add del">
          <ac:chgData name="맹제모" userId="a41d8659-c1ba-4479-a1a7-266a327ba2e4" providerId="ADAL" clId="{D5209E1A-9890-4363-A79C-49DAFA2CE968}" dt="2023-04-13T09:16:12.221" v="408"/>
          <ac:spMkLst>
            <pc:docMk/>
            <pc:sldMk cId="343013434" sldId="702"/>
            <ac:spMk id="13" creationId="{40A6E626-12CC-2373-F129-73A580D5AE5F}"/>
          </ac:spMkLst>
        </pc:spChg>
        <pc:spChg chg="add del mod">
          <ac:chgData name="맹제모" userId="a41d8659-c1ba-4479-a1a7-266a327ba2e4" providerId="ADAL" clId="{D5209E1A-9890-4363-A79C-49DAFA2CE968}" dt="2023-04-13T09:16:25.767" v="410"/>
          <ac:spMkLst>
            <pc:docMk/>
            <pc:sldMk cId="343013434" sldId="702"/>
            <ac:spMk id="14" creationId="{367842A2-E358-B1C1-4BCA-EC075E1B09DE}"/>
          </ac:spMkLst>
        </pc:spChg>
        <pc:picChg chg="add del mod">
          <ac:chgData name="맹제모" userId="a41d8659-c1ba-4479-a1a7-266a327ba2e4" providerId="ADAL" clId="{D5209E1A-9890-4363-A79C-49DAFA2CE968}" dt="2023-04-13T09:15:46.016" v="396" actId="478"/>
          <ac:picMkLst>
            <pc:docMk/>
            <pc:sldMk cId="343013434" sldId="702"/>
            <ac:picMk id="6" creationId="{1E394537-9746-E0ED-DE23-716E09B4BCF5}"/>
          </ac:picMkLst>
        </pc:picChg>
        <pc:picChg chg="add mod">
          <ac:chgData name="맹제모" userId="a41d8659-c1ba-4479-a1a7-266a327ba2e4" providerId="ADAL" clId="{D5209E1A-9890-4363-A79C-49DAFA2CE968}" dt="2023-04-13T09:16:02.412" v="398" actId="1076"/>
          <ac:picMkLst>
            <pc:docMk/>
            <pc:sldMk cId="343013434" sldId="702"/>
            <ac:picMk id="8" creationId="{73DEFF1D-8BCF-F0A0-16D0-69F408D48318}"/>
          </ac:picMkLst>
        </pc:picChg>
        <pc:picChg chg="add mod">
          <ac:chgData name="맹제모" userId="a41d8659-c1ba-4479-a1a7-266a327ba2e4" providerId="ADAL" clId="{D5209E1A-9890-4363-A79C-49DAFA2CE968}" dt="2023-04-13T09:16:36.490" v="414" actId="14100"/>
          <ac:picMkLst>
            <pc:docMk/>
            <pc:sldMk cId="343013434" sldId="702"/>
            <ac:picMk id="15" creationId="{EF854E38-4744-F452-F243-4AD65C32043D}"/>
          </ac:picMkLst>
        </pc:picChg>
        <pc:picChg chg="del">
          <ac:chgData name="맹제모" userId="a41d8659-c1ba-4479-a1a7-266a327ba2e4" providerId="ADAL" clId="{D5209E1A-9890-4363-A79C-49DAFA2CE968}" dt="2023-04-13T09:14:57.744" v="381" actId="478"/>
          <ac:picMkLst>
            <pc:docMk/>
            <pc:sldMk cId="343013434" sldId="702"/>
            <ac:picMk id="20" creationId="{CCAFBBCE-9F5C-0B16-B6C8-4039E9A18546}"/>
          </ac:picMkLst>
        </pc:picChg>
      </pc:sldChg>
      <pc:sldChg chg="addSp delSp modSp add mod">
        <pc:chgData name="맹제모" userId="a41d8659-c1ba-4479-a1a7-266a327ba2e4" providerId="ADAL" clId="{D5209E1A-9890-4363-A79C-49DAFA2CE968}" dt="2023-04-13T09:17:02.016" v="420" actId="14100"/>
        <pc:sldMkLst>
          <pc:docMk/>
          <pc:sldMk cId="4220599414" sldId="703"/>
        </pc:sldMkLst>
        <pc:spChg chg="del">
          <ac:chgData name="맹제모" userId="a41d8659-c1ba-4479-a1a7-266a327ba2e4" providerId="ADAL" clId="{D5209E1A-9890-4363-A79C-49DAFA2CE968}" dt="2023-04-13T09:16:46.875" v="416" actId="478"/>
          <ac:spMkLst>
            <pc:docMk/>
            <pc:sldMk cId="4220599414" sldId="703"/>
            <ac:spMk id="3" creationId="{5AFC2A69-7C80-6FE3-CB16-D5ADB8C05BBE}"/>
          </ac:spMkLst>
        </pc:spChg>
        <pc:spChg chg="add del mod">
          <ac:chgData name="맹제모" userId="a41d8659-c1ba-4479-a1a7-266a327ba2e4" providerId="ADAL" clId="{D5209E1A-9890-4363-A79C-49DAFA2CE968}" dt="2023-04-13T09:16:56.395" v="419" actId="478"/>
          <ac:spMkLst>
            <pc:docMk/>
            <pc:sldMk cId="4220599414" sldId="703"/>
            <ac:spMk id="6" creationId="{C446393B-007F-7957-3F31-9607893664AB}"/>
          </ac:spMkLst>
        </pc:spChg>
        <pc:spChg chg="del">
          <ac:chgData name="맹제모" userId="a41d8659-c1ba-4479-a1a7-266a327ba2e4" providerId="ADAL" clId="{D5209E1A-9890-4363-A79C-49DAFA2CE968}" dt="2023-04-13T09:16:50.145" v="417" actId="478"/>
          <ac:spMkLst>
            <pc:docMk/>
            <pc:sldMk cId="4220599414" sldId="703"/>
            <ac:spMk id="12" creationId="{2CC55B63-BF29-4477-8B35-90D403B7B5A0}"/>
          </ac:spMkLst>
        </pc:spChg>
        <pc:spChg chg="del">
          <ac:chgData name="맹제모" userId="a41d8659-c1ba-4479-a1a7-266a327ba2e4" providerId="ADAL" clId="{D5209E1A-9890-4363-A79C-49DAFA2CE968}" dt="2023-04-13T09:16:46.875" v="416" actId="478"/>
          <ac:spMkLst>
            <pc:docMk/>
            <pc:sldMk cId="4220599414" sldId="703"/>
            <ac:spMk id="13" creationId="{40A6E626-12CC-2373-F129-73A580D5AE5F}"/>
          </ac:spMkLst>
        </pc:spChg>
        <pc:picChg chg="del">
          <ac:chgData name="맹제모" userId="a41d8659-c1ba-4479-a1a7-266a327ba2e4" providerId="ADAL" clId="{D5209E1A-9890-4363-A79C-49DAFA2CE968}" dt="2023-04-13T09:16:46.875" v="416" actId="478"/>
          <ac:picMkLst>
            <pc:docMk/>
            <pc:sldMk cId="4220599414" sldId="703"/>
            <ac:picMk id="8" creationId="{73DEFF1D-8BCF-F0A0-16D0-69F408D48318}"/>
          </ac:picMkLst>
        </pc:picChg>
        <pc:picChg chg="mod">
          <ac:chgData name="맹제모" userId="a41d8659-c1ba-4479-a1a7-266a327ba2e4" providerId="ADAL" clId="{D5209E1A-9890-4363-A79C-49DAFA2CE968}" dt="2023-04-13T09:17:02.016" v="420" actId="14100"/>
          <ac:picMkLst>
            <pc:docMk/>
            <pc:sldMk cId="4220599414" sldId="703"/>
            <ac:picMk id="15" creationId="{EF854E38-4744-F452-F243-4AD65C32043D}"/>
          </ac:picMkLst>
        </pc:picChg>
      </pc:sldChg>
      <pc:sldChg chg="addSp delSp modSp add mod">
        <pc:chgData name="맹제모" userId="a41d8659-c1ba-4479-a1a7-266a327ba2e4" providerId="ADAL" clId="{D5209E1A-9890-4363-A79C-49DAFA2CE968}" dt="2023-04-13T09:27:41.515" v="856" actId="113"/>
        <pc:sldMkLst>
          <pc:docMk/>
          <pc:sldMk cId="3920604684" sldId="704"/>
        </pc:sldMkLst>
        <pc:spChg chg="mod">
          <ac:chgData name="맹제모" userId="a41d8659-c1ba-4479-a1a7-266a327ba2e4" providerId="ADAL" clId="{D5209E1A-9890-4363-A79C-49DAFA2CE968}" dt="2023-04-13T09:18:47.995" v="536" actId="313"/>
          <ac:spMkLst>
            <pc:docMk/>
            <pc:sldMk cId="3920604684" sldId="704"/>
            <ac:spMk id="3" creationId="{5AFC2A69-7C80-6FE3-CB16-D5ADB8C05BBE}"/>
          </ac:spMkLst>
        </pc:spChg>
        <pc:spChg chg="add mod">
          <ac:chgData name="맹제모" userId="a41d8659-c1ba-4479-a1a7-266a327ba2e4" providerId="ADAL" clId="{D5209E1A-9890-4363-A79C-49DAFA2CE968}" dt="2023-04-13T09:27:41.515" v="856" actId="113"/>
          <ac:spMkLst>
            <pc:docMk/>
            <pc:sldMk cId="3920604684" sldId="704"/>
            <ac:spMk id="5" creationId="{7AEC69A1-63F6-1A38-7E24-2470E9A9132C}"/>
          </ac:spMkLst>
        </pc:spChg>
        <pc:spChg chg="mod">
          <ac:chgData name="맹제모" userId="a41d8659-c1ba-4479-a1a7-266a327ba2e4" providerId="ADAL" clId="{D5209E1A-9890-4363-A79C-49DAFA2CE968}" dt="2023-04-13T09:18:37.798" v="510" actId="20577"/>
          <ac:spMkLst>
            <pc:docMk/>
            <pc:sldMk cId="3920604684" sldId="704"/>
            <ac:spMk id="12" creationId="{2CC55B63-BF29-4477-8B35-90D403B7B5A0}"/>
          </ac:spMkLst>
        </pc:spChg>
        <pc:picChg chg="del">
          <ac:chgData name="맹제모" userId="a41d8659-c1ba-4479-a1a7-266a327ba2e4" providerId="ADAL" clId="{D5209E1A-9890-4363-A79C-49DAFA2CE968}" dt="2023-04-13T09:17:33.300" v="424" actId="478"/>
          <ac:picMkLst>
            <pc:docMk/>
            <pc:sldMk cId="3920604684" sldId="704"/>
            <ac:picMk id="8" creationId="{73DEFF1D-8BCF-F0A0-16D0-69F408D48318}"/>
          </ac:picMkLst>
        </pc:picChg>
        <pc:picChg chg="del">
          <ac:chgData name="맹제모" userId="a41d8659-c1ba-4479-a1a7-266a327ba2e4" providerId="ADAL" clId="{D5209E1A-9890-4363-A79C-49DAFA2CE968}" dt="2023-04-13T09:17:29.318" v="423" actId="478"/>
          <ac:picMkLst>
            <pc:docMk/>
            <pc:sldMk cId="3920604684" sldId="704"/>
            <ac:picMk id="15" creationId="{EF854E38-4744-F452-F243-4AD65C32043D}"/>
          </ac:picMkLst>
        </pc:picChg>
      </pc:sldChg>
      <pc:sldChg chg="addSp modSp add mod">
        <pc:chgData name="맹제모" userId="a41d8659-c1ba-4479-a1a7-266a327ba2e4" providerId="ADAL" clId="{D5209E1A-9890-4363-A79C-49DAFA2CE968}" dt="2023-04-13T09:21:18.021" v="641" actId="1076"/>
        <pc:sldMkLst>
          <pc:docMk/>
          <pc:sldMk cId="4240893268" sldId="705"/>
        </pc:sldMkLst>
        <pc:spChg chg="mod">
          <ac:chgData name="맹제모" userId="a41d8659-c1ba-4479-a1a7-266a327ba2e4" providerId="ADAL" clId="{D5209E1A-9890-4363-A79C-49DAFA2CE968}" dt="2023-04-13T09:21:09.316" v="639" actId="1076"/>
          <ac:spMkLst>
            <pc:docMk/>
            <pc:sldMk cId="4240893268" sldId="705"/>
            <ac:spMk id="3" creationId="{5AFC2A69-7C80-6FE3-CB16-D5ADB8C05BBE}"/>
          </ac:spMkLst>
        </pc:spChg>
        <pc:spChg chg="mod">
          <ac:chgData name="맹제모" userId="a41d8659-c1ba-4479-a1a7-266a327ba2e4" providerId="ADAL" clId="{D5209E1A-9890-4363-A79C-49DAFA2CE968}" dt="2023-04-13T09:20:46.806" v="636" actId="20577"/>
          <ac:spMkLst>
            <pc:docMk/>
            <pc:sldMk cId="4240893268" sldId="705"/>
            <ac:spMk id="12" creationId="{2CC55B63-BF29-4477-8B35-90D403B7B5A0}"/>
          </ac:spMkLst>
        </pc:spChg>
        <pc:picChg chg="add mod">
          <ac:chgData name="맹제모" userId="a41d8659-c1ba-4479-a1a7-266a327ba2e4" providerId="ADAL" clId="{D5209E1A-9890-4363-A79C-49DAFA2CE968}" dt="2023-04-13T09:20:39.643" v="630" actId="1076"/>
          <ac:picMkLst>
            <pc:docMk/>
            <pc:sldMk cId="4240893268" sldId="705"/>
            <ac:picMk id="6" creationId="{2AC50F1E-0B8C-C98B-8650-7AC6E4973A02}"/>
          </ac:picMkLst>
        </pc:picChg>
        <pc:picChg chg="add mod">
          <ac:chgData name="맹제모" userId="a41d8659-c1ba-4479-a1a7-266a327ba2e4" providerId="ADAL" clId="{D5209E1A-9890-4363-A79C-49DAFA2CE968}" dt="2023-04-13T09:21:05.098" v="638" actId="1076"/>
          <ac:picMkLst>
            <pc:docMk/>
            <pc:sldMk cId="4240893268" sldId="705"/>
            <ac:picMk id="8" creationId="{568A36D5-783D-58A6-A6A7-681DBA385BBA}"/>
          </ac:picMkLst>
        </pc:picChg>
        <pc:picChg chg="add mod">
          <ac:chgData name="맹제모" userId="a41d8659-c1ba-4479-a1a7-266a327ba2e4" providerId="ADAL" clId="{D5209E1A-9890-4363-A79C-49DAFA2CE968}" dt="2023-04-13T09:21:18.021" v="641" actId="1076"/>
          <ac:picMkLst>
            <pc:docMk/>
            <pc:sldMk cId="4240893268" sldId="705"/>
            <ac:picMk id="10" creationId="{A0EE056D-CF21-25E4-D92C-0B2CF9EDF0FD}"/>
          </ac:picMkLst>
        </pc:picChg>
      </pc:sldChg>
      <pc:sldChg chg="addSp delSp modSp add mod">
        <pc:chgData name="맹제모" userId="a41d8659-c1ba-4479-a1a7-266a327ba2e4" providerId="ADAL" clId="{D5209E1A-9890-4363-A79C-49DAFA2CE968}" dt="2023-04-13T09:25:36.284" v="799" actId="732"/>
        <pc:sldMkLst>
          <pc:docMk/>
          <pc:sldMk cId="3952754866" sldId="706"/>
        </pc:sldMkLst>
        <pc:spChg chg="mod">
          <ac:chgData name="맹제모" userId="a41d8659-c1ba-4479-a1a7-266a327ba2e4" providerId="ADAL" clId="{D5209E1A-9890-4363-A79C-49DAFA2CE968}" dt="2023-04-13T09:25:26.392" v="797" actId="1076"/>
          <ac:spMkLst>
            <pc:docMk/>
            <pc:sldMk cId="3952754866" sldId="706"/>
            <ac:spMk id="3" creationId="{5AFC2A69-7C80-6FE3-CB16-D5ADB8C05BBE}"/>
          </ac:spMkLst>
        </pc:spChg>
        <pc:spChg chg="add del mod">
          <ac:chgData name="맹제모" userId="a41d8659-c1ba-4479-a1a7-266a327ba2e4" providerId="ADAL" clId="{D5209E1A-9890-4363-A79C-49DAFA2CE968}" dt="2023-04-13T09:22:17.126" v="705"/>
          <ac:spMkLst>
            <pc:docMk/>
            <pc:sldMk cId="3952754866" sldId="706"/>
            <ac:spMk id="5" creationId="{7D8C0733-EDBB-D5AB-FDD7-FA23FC1E1A73}"/>
          </ac:spMkLst>
        </pc:spChg>
        <pc:spChg chg="add del mod">
          <ac:chgData name="맹제모" userId="a41d8659-c1ba-4479-a1a7-266a327ba2e4" providerId="ADAL" clId="{D5209E1A-9890-4363-A79C-49DAFA2CE968}" dt="2023-04-13T09:23:36.206" v="777"/>
          <ac:spMkLst>
            <pc:docMk/>
            <pc:sldMk cId="3952754866" sldId="706"/>
            <ac:spMk id="9" creationId="{E9EA8620-31F4-449E-7958-AB8363B056CA}"/>
          </ac:spMkLst>
        </pc:spChg>
        <pc:spChg chg="mod">
          <ac:chgData name="맹제모" userId="a41d8659-c1ba-4479-a1a7-266a327ba2e4" providerId="ADAL" clId="{D5209E1A-9890-4363-A79C-49DAFA2CE968}" dt="2023-04-13T09:25:19.460" v="796" actId="20577"/>
          <ac:spMkLst>
            <pc:docMk/>
            <pc:sldMk cId="3952754866" sldId="706"/>
            <ac:spMk id="12" creationId="{2CC55B63-BF29-4477-8B35-90D403B7B5A0}"/>
          </ac:spMkLst>
        </pc:spChg>
        <pc:picChg chg="del">
          <ac:chgData name="맹제모" userId="a41d8659-c1ba-4479-a1a7-266a327ba2e4" providerId="ADAL" clId="{D5209E1A-9890-4363-A79C-49DAFA2CE968}" dt="2023-04-13T09:22:03.396" v="701" actId="478"/>
          <ac:picMkLst>
            <pc:docMk/>
            <pc:sldMk cId="3952754866" sldId="706"/>
            <ac:picMk id="6" creationId="{2AC50F1E-0B8C-C98B-8650-7AC6E4973A02}"/>
          </ac:picMkLst>
        </pc:picChg>
        <pc:picChg chg="add del mod">
          <ac:chgData name="맹제모" userId="a41d8659-c1ba-4479-a1a7-266a327ba2e4" providerId="ADAL" clId="{D5209E1A-9890-4363-A79C-49DAFA2CE968}" dt="2023-04-13T09:23:33.906" v="775" actId="478"/>
          <ac:picMkLst>
            <pc:docMk/>
            <pc:sldMk cId="3952754866" sldId="706"/>
            <ac:picMk id="7" creationId="{F5049154-0608-D16A-8313-265AB9F512FE}"/>
          </ac:picMkLst>
        </pc:picChg>
        <pc:picChg chg="del">
          <ac:chgData name="맹제모" userId="a41d8659-c1ba-4479-a1a7-266a327ba2e4" providerId="ADAL" clId="{D5209E1A-9890-4363-A79C-49DAFA2CE968}" dt="2023-04-13T09:22:05.761" v="702" actId="478"/>
          <ac:picMkLst>
            <pc:docMk/>
            <pc:sldMk cId="3952754866" sldId="706"/>
            <ac:picMk id="8" creationId="{568A36D5-783D-58A6-A6A7-681DBA385BBA}"/>
          </ac:picMkLst>
        </pc:picChg>
        <pc:picChg chg="add mod modCrop">
          <ac:chgData name="맹제모" userId="a41d8659-c1ba-4479-a1a7-266a327ba2e4" providerId="ADAL" clId="{D5209E1A-9890-4363-A79C-49DAFA2CE968}" dt="2023-04-13T09:24:49.472" v="793" actId="1038"/>
          <ac:picMkLst>
            <pc:docMk/>
            <pc:sldMk cId="3952754866" sldId="706"/>
            <ac:picMk id="11" creationId="{03825548-14CC-BCF8-BCC5-2EE478C8583B}"/>
          </ac:picMkLst>
        </pc:picChg>
        <pc:picChg chg="add mod modCrop">
          <ac:chgData name="맹제모" userId="a41d8659-c1ba-4479-a1a7-266a327ba2e4" providerId="ADAL" clId="{D5209E1A-9890-4363-A79C-49DAFA2CE968}" dt="2023-04-13T09:25:36.284" v="799" actId="732"/>
          <ac:picMkLst>
            <pc:docMk/>
            <pc:sldMk cId="3952754866" sldId="706"/>
            <ac:picMk id="14" creationId="{141F7FA9-1E50-AABA-1C24-53D9C852ABBE}"/>
          </ac:picMkLst>
        </pc:picChg>
      </pc:sldChg>
      <pc:sldChg chg="delSp add mod ord">
        <pc:chgData name="맹제모" userId="a41d8659-c1ba-4479-a1a7-266a327ba2e4" providerId="ADAL" clId="{D5209E1A-9890-4363-A79C-49DAFA2CE968}" dt="2023-04-13T09:22:37.273" v="712"/>
        <pc:sldMkLst>
          <pc:docMk/>
          <pc:sldMk cId="1246589209" sldId="707"/>
        </pc:sldMkLst>
        <pc:spChg chg="del">
          <ac:chgData name="맹제모" userId="a41d8659-c1ba-4479-a1a7-266a327ba2e4" providerId="ADAL" clId="{D5209E1A-9890-4363-A79C-49DAFA2CE968}" dt="2023-04-13T09:22:35.234" v="710" actId="478"/>
          <ac:spMkLst>
            <pc:docMk/>
            <pc:sldMk cId="1246589209" sldId="707"/>
            <ac:spMk id="3" creationId="{5AFC2A69-7C80-6FE3-CB16-D5ADB8C05BBE}"/>
          </ac:spMkLst>
        </pc:spChg>
      </pc:sldChg>
      <pc:sldChg chg="addSp delSp modSp add mod">
        <pc:chgData name="맹제모" userId="a41d8659-c1ba-4479-a1a7-266a327ba2e4" providerId="ADAL" clId="{D5209E1A-9890-4363-A79C-49DAFA2CE968}" dt="2023-04-13T09:26:25.702" v="845" actId="732"/>
        <pc:sldMkLst>
          <pc:docMk/>
          <pc:sldMk cId="3564217867" sldId="708"/>
        </pc:sldMkLst>
        <pc:spChg chg="mod">
          <ac:chgData name="맹제모" userId="a41d8659-c1ba-4479-a1a7-266a327ba2e4" providerId="ADAL" clId="{D5209E1A-9890-4363-A79C-49DAFA2CE968}" dt="2023-04-13T09:25:59.654" v="838" actId="20577"/>
          <ac:spMkLst>
            <pc:docMk/>
            <pc:sldMk cId="3564217867" sldId="708"/>
            <ac:spMk id="3" creationId="{5AFC2A69-7C80-6FE3-CB16-D5ADB8C05BBE}"/>
          </ac:spMkLst>
        </pc:spChg>
        <pc:spChg chg="add del mod">
          <ac:chgData name="맹제모" userId="a41d8659-c1ba-4479-a1a7-266a327ba2e4" providerId="ADAL" clId="{D5209E1A-9890-4363-A79C-49DAFA2CE968}" dt="2023-04-13T09:26:10" v="841"/>
          <ac:spMkLst>
            <pc:docMk/>
            <pc:sldMk cId="3564217867" sldId="708"/>
            <ac:spMk id="5" creationId="{389AC7B3-8F11-6A42-8AA0-F90A3F5329F1}"/>
          </ac:spMkLst>
        </pc:spChg>
        <pc:picChg chg="add mod modCrop">
          <ac:chgData name="맹제모" userId="a41d8659-c1ba-4479-a1a7-266a327ba2e4" providerId="ADAL" clId="{D5209E1A-9890-4363-A79C-49DAFA2CE968}" dt="2023-04-13T09:26:25.702" v="845" actId="732"/>
          <ac:picMkLst>
            <pc:docMk/>
            <pc:sldMk cId="3564217867" sldId="708"/>
            <ac:picMk id="6" creationId="{0825BDBF-E6CD-67B1-EDA3-335EF2B8B82D}"/>
          </ac:picMkLst>
        </pc:picChg>
        <pc:picChg chg="del">
          <ac:chgData name="맹제모" userId="a41d8659-c1ba-4479-a1a7-266a327ba2e4" providerId="ADAL" clId="{D5209E1A-9890-4363-A79C-49DAFA2CE968}" dt="2023-04-13T09:26:07.070" v="839" actId="478"/>
          <ac:picMkLst>
            <pc:docMk/>
            <pc:sldMk cId="3564217867" sldId="708"/>
            <ac:picMk id="11" creationId="{03825548-14CC-BCF8-BCC5-2EE478C8583B}"/>
          </ac:picMkLst>
        </pc:picChg>
      </pc:sldChg>
    </pc:docChg>
  </pc:docChgLst>
  <pc:docChgLst>
    <pc:chgData name="맹제모" userId="a41d8659-c1ba-4479-a1a7-266a327ba2e4" providerId="ADAL" clId="{E9C977A1-336D-9542-9908-15631B98E136}"/>
    <pc:docChg chg="undo custSel addSld delSld modSld modSection">
      <pc:chgData name="맹제모" userId="a41d8659-c1ba-4479-a1a7-266a327ba2e4" providerId="ADAL" clId="{E9C977A1-336D-9542-9908-15631B98E136}" dt="2023-04-14T07:36:54.025" v="241" actId="1076"/>
      <pc:docMkLst>
        <pc:docMk/>
      </pc:docMkLst>
      <pc:sldChg chg="delSp add del mod">
        <pc:chgData name="맹제모" userId="a41d8659-c1ba-4479-a1a7-266a327ba2e4" providerId="ADAL" clId="{E9C977A1-336D-9542-9908-15631B98E136}" dt="2023-04-14T07:18:50.582" v="32" actId="2696"/>
        <pc:sldMkLst>
          <pc:docMk/>
          <pc:sldMk cId="3569210928" sldId="256"/>
        </pc:sldMkLst>
        <pc:picChg chg="del">
          <ac:chgData name="맹제모" userId="a41d8659-c1ba-4479-a1a7-266a327ba2e4" providerId="ADAL" clId="{E9C977A1-336D-9542-9908-15631B98E136}" dt="2023-04-14T07:18:44.644" v="31" actId="21"/>
          <ac:picMkLst>
            <pc:docMk/>
            <pc:sldMk cId="3569210928" sldId="256"/>
            <ac:picMk id="4" creationId="{B38F8819-D216-9BD1-9B3A-4CCE69A2DF6F}"/>
          </ac:picMkLst>
        </pc:picChg>
      </pc:sldChg>
      <pc:sldChg chg="modSp mod">
        <pc:chgData name="맹제모" userId="a41d8659-c1ba-4479-a1a7-266a327ba2e4" providerId="ADAL" clId="{E9C977A1-336D-9542-9908-15631B98E136}" dt="2023-04-14T07:36:54.025" v="241" actId="1076"/>
        <pc:sldMkLst>
          <pc:docMk/>
          <pc:sldMk cId="3041431269" sldId="498"/>
        </pc:sldMkLst>
        <pc:spChg chg="mod">
          <ac:chgData name="맹제모" userId="a41d8659-c1ba-4479-a1a7-266a327ba2e4" providerId="ADAL" clId="{E9C977A1-336D-9542-9908-15631B98E136}" dt="2023-04-14T07:36:54.025" v="241" actId="1076"/>
          <ac:spMkLst>
            <pc:docMk/>
            <pc:sldMk cId="3041431269" sldId="498"/>
            <ac:spMk id="7" creationId="{00000000-0000-0000-0000-000000000000}"/>
          </ac:spMkLst>
        </pc:spChg>
      </pc:sldChg>
      <pc:sldChg chg="del">
        <pc:chgData name="맹제모" userId="a41d8659-c1ba-4479-a1a7-266a327ba2e4" providerId="ADAL" clId="{E9C977A1-336D-9542-9908-15631B98E136}" dt="2023-04-14T07:36:44.263" v="235" actId="2696"/>
        <pc:sldMkLst>
          <pc:docMk/>
          <pc:sldMk cId="3845781638" sldId="591"/>
        </pc:sldMkLst>
      </pc:sldChg>
      <pc:sldChg chg="modSp mod">
        <pc:chgData name="맹제모" userId="a41d8659-c1ba-4479-a1a7-266a327ba2e4" providerId="ADAL" clId="{E9C977A1-336D-9542-9908-15631B98E136}" dt="2023-04-14T07:35:01.227" v="207" actId="20577"/>
        <pc:sldMkLst>
          <pc:docMk/>
          <pc:sldMk cId="2691997774" sldId="694"/>
        </pc:sldMkLst>
        <pc:spChg chg="mod">
          <ac:chgData name="맹제모" userId="a41d8659-c1ba-4479-a1a7-266a327ba2e4" providerId="ADAL" clId="{E9C977A1-336D-9542-9908-15631B98E136}" dt="2023-04-14T07:35:01.227" v="207" actId="20577"/>
          <ac:spMkLst>
            <pc:docMk/>
            <pc:sldMk cId="2691997774" sldId="694"/>
            <ac:spMk id="12" creationId="{2CC55B63-BF29-4477-8B35-90D403B7B5A0}"/>
          </ac:spMkLst>
        </pc:spChg>
      </pc:sldChg>
      <pc:sldChg chg="modSp mod">
        <pc:chgData name="맹제모" userId="a41d8659-c1ba-4479-a1a7-266a327ba2e4" providerId="ADAL" clId="{E9C977A1-336D-9542-9908-15631B98E136}" dt="2023-04-14T07:35:13.815" v="208" actId="404"/>
        <pc:sldMkLst>
          <pc:docMk/>
          <pc:sldMk cId="2233241064" sldId="695"/>
        </pc:sldMkLst>
        <pc:spChg chg="mod">
          <ac:chgData name="맹제모" userId="a41d8659-c1ba-4479-a1a7-266a327ba2e4" providerId="ADAL" clId="{E9C977A1-336D-9542-9908-15631B98E136}" dt="2023-04-14T07:35:13.815" v="208" actId="404"/>
          <ac:spMkLst>
            <pc:docMk/>
            <pc:sldMk cId="2233241064" sldId="695"/>
            <ac:spMk id="10" creationId="{F2163DA9-615D-068F-D54A-1F77BDD617B8}"/>
          </ac:spMkLst>
        </pc:spChg>
      </pc:sldChg>
      <pc:sldChg chg="modSp mod">
        <pc:chgData name="맹제모" userId="a41d8659-c1ba-4479-a1a7-266a327ba2e4" providerId="ADAL" clId="{E9C977A1-336D-9542-9908-15631B98E136}" dt="2023-04-14T07:35:23.182" v="209" actId="404"/>
        <pc:sldMkLst>
          <pc:docMk/>
          <pc:sldMk cId="3295539395" sldId="696"/>
        </pc:sldMkLst>
        <pc:spChg chg="mod">
          <ac:chgData name="맹제모" userId="a41d8659-c1ba-4479-a1a7-266a327ba2e4" providerId="ADAL" clId="{E9C977A1-336D-9542-9908-15631B98E136}" dt="2023-04-14T07:35:23.182" v="209" actId="404"/>
          <ac:spMkLst>
            <pc:docMk/>
            <pc:sldMk cId="3295539395" sldId="696"/>
            <ac:spMk id="10" creationId="{F2163DA9-615D-068F-D54A-1F77BDD617B8}"/>
          </ac:spMkLst>
        </pc:spChg>
      </pc:sldChg>
      <pc:sldChg chg="modSp mod">
        <pc:chgData name="맹제모" userId="a41d8659-c1ba-4479-a1a7-266a327ba2e4" providerId="ADAL" clId="{E9C977A1-336D-9542-9908-15631B98E136}" dt="2023-04-14T07:35:29.959" v="210" actId="255"/>
        <pc:sldMkLst>
          <pc:docMk/>
          <pc:sldMk cId="793730748" sldId="697"/>
        </pc:sldMkLst>
        <pc:spChg chg="mod">
          <ac:chgData name="맹제모" userId="a41d8659-c1ba-4479-a1a7-266a327ba2e4" providerId="ADAL" clId="{E9C977A1-336D-9542-9908-15631B98E136}" dt="2023-04-14T07:35:29.959" v="210" actId="255"/>
          <ac:spMkLst>
            <pc:docMk/>
            <pc:sldMk cId="793730748" sldId="697"/>
            <ac:spMk id="10" creationId="{F2163DA9-615D-068F-D54A-1F77BDD617B8}"/>
          </ac:spMkLst>
        </pc:spChg>
      </pc:sldChg>
      <pc:sldChg chg="addSp delSp modSp mod modAnim">
        <pc:chgData name="맹제모" userId="a41d8659-c1ba-4479-a1a7-266a327ba2e4" providerId="ADAL" clId="{E9C977A1-336D-9542-9908-15631B98E136}" dt="2023-04-14T07:36:35.834" v="234" actId="1038"/>
        <pc:sldMkLst>
          <pc:docMk/>
          <pc:sldMk cId="3920604684" sldId="704"/>
        </pc:sldMkLst>
        <pc:spChg chg="del mod">
          <ac:chgData name="맹제모" userId="a41d8659-c1ba-4479-a1a7-266a327ba2e4" providerId="ADAL" clId="{E9C977A1-336D-9542-9908-15631B98E136}" dt="2023-04-14T07:20:34.979" v="58" actId="478"/>
          <ac:spMkLst>
            <pc:docMk/>
            <pc:sldMk cId="3920604684" sldId="704"/>
            <ac:spMk id="3" creationId="{5AFC2A69-7C80-6FE3-CB16-D5ADB8C05BBE}"/>
          </ac:spMkLst>
        </pc:spChg>
        <pc:spChg chg="mod">
          <ac:chgData name="맹제모" userId="a41d8659-c1ba-4479-a1a7-266a327ba2e4" providerId="ADAL" clId="{E9C977A1-336D-9542-9908-15631B98E136}" dt="2023-04-14T07:36:10.378" v="216" actId="14100"/>
          <ac:spMkLst>
            <pc:docMk/>
            <pc:sldMk cId="3920604684" sldId="704"/>
            <ac:spMk id="4" creationId="{00000000-0000-0000-0000-000000000000}"/>
          </ac:spMkLst>
        </pc:spChg>
        <pc:spChg chg="del">
          <ac:chgData name="맹제모" userId="a41d8659-c1ba-4479-a1a7-266a327ba2e4" providerId="ADAL" clId="{E9C977A1-336D-9542-9908-15631B98E136}" dt="2023-04-14T07:17:20.159" v="0" actId="478"/>
          <ac:spMkLst>
            <pc:docMk/>
            <pc:sldMk cId="3920604684" sldId="704"/>
            <ac:spMk id="5" creationId="{7AEC69A1-63F6-1A38-7E24-2470E9A9132C}"/>
          </ac:spMkLst>
        </pc:spChg>
        <pc:spChg chg="add del">
          <ac:chgData name="맹제모" userId="a41d8659-c1ba-4479-a1a7-266a327ba2e4" providerId="ADAL" clId="{E9C977A1-336D-9542-9908-15631B98E136}" dt="2023-04-14T07:17:57.015" v="22" actId="22"/>
          <ac:spMkLst>
            <pc:docMk/>
            <pc:sldMk cId="3920604684" sldId="704"/>
            <ac:spMk id="7" creationId="{759F3C02-D6D3-ED25-ACBF-F553565E9D2E}"/>
          </ac:spMkLst>
        </pc:spChg>
        <pc:spChg chg="add del mod">
          <ac:chgData name="맹제모" userId="a41d8659-c1ba-4479-a1a7-266a327ba2e4" providerId="ADAL" clId="{E9C977A1-336D-9542-9908-15631B98E136}" dt="2023-04-14T07:20:32.561" v="57" actId="478"/>
          <ac:spMkLst>
            <pc:docMk/>
            <pc:sldMk cId="3920604684" sldId="704"/>
            <ac:spMk id="8" creationId="{ED9745EF-2677-D096-9135-87018F560BB9}"/>
          </ac:spMkLst>
        </pc:spChg>
        <pc:spChg chg="mod">
          <ac:chgData name="맹제모" userId="a41d8659-c1ba-4479-a1a7-266a327ba2e4" providerId="ADAL" clId="{E9C977A1-336D-9542-9908-15631B98E136}" dt="2023-04-14T07:18:09.619" v="26" actId="21"/>
          <ac:spMkLst>
            <pc:docMk/>
            <pc:sldMk cId="3920604684" sldId="704"/>
            <ac:spMk id="12" creationId="{2CC55B63-BF29-4477-8B35-90D403B7B5A0}"/>
          </ac:spMkLst>
        </pc:spChg>
        <pc:spChg chg="mod">
          <ac:chgData name="맹제모" userId="a41d8659-c1ba-4479-a1a7-266a327ba2e4" providerId="ADAL" clId="{E9C977A1-336D-9542-9908-15631B98E136}" dt="2023-04-14T07:36:35.834" v="234" actId="1038"/>
          <ac:spMkLst>
            <pc:docMk/>
            <pc:sldMk cId="3920604684" sldId="704"/>
            <ac:spMk id="13" creationId="{40A6E626-12CC-2373-F129-73A580D5AE5F}"/>
          </ac:spMkLst>
        </pc:spChg>
        <pc:spChg chg="mod">
          <ac:chgData name="맹제모" userId="a41d8659-c1ba-4479-a1a7-266a327ba2e4" providerId="ADAL" clId="{E9C977A1-336D-9542-9908-15631B98E136}" dt="2023-04-14T07:36:35.834" v="234" actId="1038"/>
          <ac:spMkLst>
            <pc:docMk/>
            <pc:sldMk cId="3920604684" sldId="704"/>
            <ac:spMk id="16" creationId="{702077AD-2290-39C2-F72C-824180410513}"/>
          </ac:spMkLst>
        </pc:spChg>
        <pc:spChg chg="mod">
          <ac:chgData name="맹제모" userId="a41d8659-c1ba-4479-a1a7-266a327ba2e4" providerId="ADAL" clId="{E9C977A1-336D-9542-9908-15631B98E136}" dt="2023-04-14T07:36:35.834" v="234" actId="1038"/>
          <ac:spMkLst>
            <pc:docMk/>
            <pc:sldMk cId="3920604684" sldId="704"/>
            <ac:spMk id="17" creationId="{0A52C88A-38A3-15D2-1853-54E43ED6F885}"/>
          </ac:spMkLst>
        </pc:spChg>
        <pc:spChg chg="add mod">
          <ac:chgData name="맹제모" userId="a41d8659-c1ba-4479-a1a7-266a327ba2e4" providerId="ADAL" clId="{E9C977A1-336D-9542-9908-15631B98E136}" dt="2023-04-14T07:36:35.834" v="234" actId="1038"/>
          <ac:spMkLst>
            <pc:docMk/>
            <pc:sldMk cId="3920604684" sldId="704"/>
            <ac:spMk id="19" creationId="{2B7F8B8A-F68A-DA3C-CE51-02C2CF0DA77C}"/>
          </ac:spMkLst>
        </pc:spChg>
        <pc:grpChg chg="add mod">
          <ac:chgData name="맹제모" userId="a41d8659-c1ba-4479-a1a7-266a327ba2e4" providerId="ADAL" clId="{E9C977A1-336D-9542-9908-15631B98E136}" dt="2023-04-14T07:36:35.834" v="234" actId="1038"/>
          <ac:grpSpMkLst>
            <pc:docMk/>
            <pc:sldMk cId="3920604684" sldId="704"/>
            <ac:grpSpMk id="14" creationId="{FEF93FA6-58B2-333B-EF30-261B099A221C}"/>
          </ac:grpSpMkLst>
        </pc:grpChg>
        <pc:grpChg chg="add mod">
          <ac:chgData name="맹제모" userId="a41d8659-c1ba-4479-a1a7-266a327ba2e4" providerId="ADAL" clId="{E9C977A1-336D-9542-9908-15631B98E136}" dt="2023-04-14T07:36:35.834" v="234" actId="1038"/>
          <ac:grpSpMkLst>
            <pc:docMk/>
            <pc:sldMk cId="3920604684" sldId="704"/>
            <ac:grpSpMk id="20" creationId="{6A54839D-6E2A-9C8C-AA7E-C99E7D65CC1B}"/>
          </ac:grpSpMkLst>
        </pc:grpChg>
        <pc:picChg chg="add del mod">
          <ac:chgData name="맹제모" userId="a41d8659-c1ba-4479-a1a7-266a327ba2e4" providerId="ADAL" clId="{E9C977A1-336D-9542-9908-15631B98E136}" dt="2023-04-14T07:19:38.390" v="42" actId="478"/>
          <ac:picMkLst>
            <pc:docMk/>
            <pc:sldMk cId="3920604684" sldId="704"/>
            <ac:picMk id="9" creationId="{C41EBB9B-1E83-36D6-E7D0-5F2C51047BF8}"/>
          </ac:picMkLst>
        </pc:picChg>
        <pc:picChg chg="add del mod">
          <ac:chgData name="맹제모" userId="a41d8659-c1ba-4479-a1a7-266a327ba2e4" providerId="ADAL" clId="{E9C977A1-336D-9542-9908-15631B98E136}" dt="2023-04-14T07:20:04.073" v="49" actId="478"/>
          <ac:picMkLst>
            <pc:docMk/>
            <pc:sldMk cId="3920604684" sldId="704"/>
            <ac:picMk id="10" creationId="{321A1BB4-A98B-D3F5-1D39-5B1166B45828}"/>
          </ac:picMkLst>
        </pc:picChg>
        <pc:picChg chg="add del mod">
          <ac:chgData name="맹제모" userId="a41d8659-c1ba-4479-a1a7-266a327ba2e4" providerId="ADAL" clId="{E9C977A1-336D-9542-9908-15631B98E136}" dt="2023-04-14T07:19:47.847" v="48"/>
          <ac:picMkLst>
            <pc:docMk/>
            <pc:sldMk cId="3920604684" sldId="704"/>
            <ac:picMk id="11" creationId="{DA91CEB2-8D85-ECAD-0490-DB26C21C357E}"/>
          </ac:picMkLst>
        </pc:picChg>
        <pc:picChg chg="mod">
          <ac:chgData name="맹제모" userId="a41d8659-c1ba-4479-a1a7-266a327ba2e4" providerId="ADAL" clId="{E9C977A1-336D-9542-9908-15631B98E136}" dt="2023-04-14T07:36:35.834" v="234" actId="1038"/>
          <ac:picMkLst>
            <pc:docMk/>
            <pc:sldMk cId="3920604684" sldId="704"/>
            <ac:picMk id="15" creationId="{12860CDE-B946-DE3F-73D5-CCFB7EF532C1}"/>
          </ac:picMkLst>
        </pc:picChg>
        <pc:picChg chg="add mod">
          <ac:chgData name="맹제모" userId="a41d8659-c1ba-4479-a1a7-266a327ba2e4" providerId="ADAL" clId="{E9C977A1-336D-9542-9908-15631B98E136}" dt="2023-04-14T07:36:35.834" v="234" actId="1038"/>
          <ac:picMkLst>
            <pc:docMk/>
            <pc:sldMk cId="3920604684" sldId="704"/>
            <ac:picMk id="18" creationId="{3A5551E4-DC18-BA0B-E6BB-196588331C98}"/>
          </ac:picMkLst>
        </pc:picChg>
      </pc:sldChg>
      <pc:sldChg chg="addSp delSp modSp add mod modAnim">
        <pc:chgData name="맹제모" userId="a41d8659-c1ba-4479-a1a7-266a327ba2e4" providerId="ADAL" clId="{E9C977A1-336D-9542-9908-15631B98E136}" dt="2023-04-14T07:34:02.003" v="198" actId="1038"/>
        <pc:sldMkLst>
          <pc:docMk/>
          <pc:sldMk cId="2334176876" sldId="709"/>
        </pc:sldMkLst>
        <pc:spChg chg="del">
          <ac:chgData name="맹제모" userId="a41d8659-c1ba-4479-a1a7-266a327ba2e4" providerId="ADAL" clId="{E9C977A1-336D-9542-9908-15631B98E136}" dt="2023-04-14T07:22:45.493" v="69" actId="478"/>
          <ac:spMkLst>
            <pc:docMk/>
            <pc:sldMk cId="2334176876" sldId="709"/>
            <ac:spMk id="3" creationId="{5AFC2A69-7C80-6FE3-CB16-D5ADB8C05BBE}"/>
          </ac:spMkLst>
        </pc:spChg>
        <pc:spChg chg="add mod">
          <ac:chgData name="맹제모" userId="a41d8659-c1ba-4479-a1a7-266a327ba2e4" providerId="ADAL" clId="{E9C977A1-336D-9542-9908-15631B98E136}" dt="2023-04-14T07:34:02.003" v="198" actId="1038"/>
          <ac:spMkLst>
            <pc:docMk/>
            <pc:sldMk cId="2334176876" sldId="709"/>
            <ac:spMk id="6" creationId="{EC59D238-DD71-17A3-F7B2-2D4A5D827123}"/>
          </ac:spMkLst>
        </pc:spChg>
        <pc:spChg chg="mod">
          <ac:chgData name="맹제모" userId="a41d8659-c1ba-4479-a1a7-266a327ba2e4" providerId="ADAL" clId="{E9C977A1-336D-9542-9908-15631B98E136}" dt="2023-04-14T07:21:38.027" v="66" actId="1076"/>
          <ac:spMkLst>
            <pc:docMk/>
            <pc:sldMk cId="2334176876" sldId="709"/>
            <ac:spMk id="8" creationId="{ED9745EF-2677-D096-9135-87018F560BB9}"/>
          </ac:spMkLst>
        </pc:spChg>
        <pc:spChg chg="add mod">
          <ac:chgData name="맹제모" userId="a41d8659-c1ba-4479-a1a7-266a327ba2e4" providerId="ADAL" clId="{E9C977A1-336D-9542-9908-15631B98E136}" dt="2023-04-14T07:34:02.003" v="198" actId="1038"/>
          <ac:spMkLst>
            <pc:docMk/>
            <pc:sldMk cId="2334176876" sldId="709"/>
            <ac:spMk id="10" creationId="{D303A166-739A-92A5-8619-EF24AF2A358B}"/>
          </ac:spMkLst>
        </pc:spChg>
        <pc:spChg chg="add mod">
          <ac:chgData name="맹제모" userId="a41d8659-c1ba-4479-a1a7-266a327ba2e4" providerId="ADAL" clId="{E9C977A1-336D-9542-9908-15631B98E136}" dt="2023-04-14T07:34:02.003" v="198" actId="1038"/>
          <ac:spMkLst>
            <pc:docMk/>
            <pc:sldMk cId="2334176876" sldId="709"/>
            <ac:spMk id="11" creationId="{3DC4A210-63DF-120B-8C8C-30A8069583E6}"/>
          </ac:spMkLst>
        </pc:spChg>
        <pc:spChg chg="mod">
          <ac:chgData name="맹제모" userId="a41d8659-c1ba-4479-a1a7-266a327ba2e4" providerId="ADAL" clId="{E9C977A1-336D-9542-9908-15631B98E136}" dt="2023-04-14T07:21:32.943" v="65" actId="20577"/>
          <ac:spMkLst>
            <pc:docMk/>
            <pc:sldMk cId="2334176876" sldId="709"/>
            <ac:spMk id="12" creationId="{2CC55B63-BF29-4477-8B35-90D403B7B5A0}"/>
          </ac:spMkLst>
        </pc:spChg>
        <pc:spChg chg="mod">
          <ac:chgData name="맹제모" userId="a41d8659-c1ba-4479-a1a7-266a327ba2e4" providerId="ADAL" clId="{E9C977A1-336D-9542-9908-15631B98E136}" dt="2023-04-14T07:34:02.003" v="198" actId="1038"/>
          <ac:spMkLst>
            <pc:docMk/>
            <pc:sldMk cId="2334176876" sldId="709"/>
            <ac:spMk id="13" creationId="{40A6E626-12CC-2373-F129-73A580D5AE5F}"/>
          </ac:spMkLst>
        </pc:spChg>
        <pc:spChg chg="add mod">
          <ac:chgData name="맹제모" userId="a41d8659-c1ba-4479-a1a7-266a327ba2e4" providerId="ADAL" clId="{E9C977A1-336D-9542-9908-15631B98E136}" dt="2023-04-14T07:34:02.003" v="198" actId="1038"/>
          <ac:spMkLst>
            <pc:docMk/>
            <pc:sldMk cId="2334176876" sldId="709"/>
            <ac:spMk id="20" creationId="{CC27418E-A4F4-C6D7-6759-4920DF0920FE}"/>
          </ac:spMkLst>
        </pc:spChg>
        <pc:spChg chg="add mod">
          <ac:chgData name="맹제모" userId="a41d8659-c1ba-4479-a1a7-266a327ba2e4" providerId="ADAL" clId="{E9C977A1-336D-9542-9908-15631B98E136}" dt="2023-04-14T07:34:02.003" v="198" actId="1038"/>
          <ac:spMkLst>
            <pc:docMk/>
            <pc:sldMk cId="2334176876" sldId="709"/>
            <ac:spMk id="23" creationId="{6E843BCA-4037-1D21-B5B9-D5BFAC13D145}"/>
          </ac:spMkLst>
        </pc:spChg>
        <pc:spChg chg="add mod">
          <ac:chgData name="맹제모" userId="a41d8659-c1ba-4479-a1a7-266a327ba2e4" providerId="ADAL" clId="{E9C977A1-336D-9542-9908-15631B98E136}" dt="2023-04-14T07:34:02.003" v="198" actId="1038"/>
          <ac:spMkLst>
            <pc:docMk/>
            <pc:sldMk cId="2334176876" sldId="709"/>
            <ac:spMk id="24" creationId="{146B4F0C-B1D7-9194-88CA-C18197597570}"/>
          </ac:spMkLst>
        </pc:spChg>
        <pc:grpChg chg="add del">
          <ac:chgData name="맹제모" userId="a41d8659-c1ba-4479-a1a7-266a327ba2e4" providerId="ADAL" clId="{E9C977A1-336D-9542-9908-15631B98E136}" dt="2023-04-14T07:23:50.326" v="85" actId="478"/>
          <ac:grpSpMkLst>
            <pc:docMk/>
            <pc:sldMk cId="2334176876" sldId="709"/>
            <ac:grpSpMk id="14" creationId="{FEF93FA6-58B2-333B-EF30-261B099A221C}"/>
          </ac:grpSpMkLst>
        </pc:grpChg>
        <pc:grpChg chg="add mod">
          <ac:chgData name="맹제모" userId="a41d8659-c1ba-4479-a1a7-266a327ba2e4" providerId="ADAL" clId="{E9C977A1-336D-9542-9908-15631B98E136}" dt="2023-04-14T07:34:02.003" v="198" actId="1038"/>
          <ac:grpSpMkLst>
            <pc:docMk/>
            <pc:sldMk cId="2334176876" sldId="709"/>
            <ac:grpSpMk id="18" creationId="{82E49788-AA31-69B2-E676-E380AD6ADCDA}"/>
          </ac:grpSpMkLst>
        </pc:grpChg>
        <pc:grpChg chg="add mod">
          <ac:chgData name="맹제모" userId="a41d8659-c1ba-4479-a1a7-266a327ba2e4" providerId="ADAL" clId="{E9C977A1-336D-9542-9908-15631B98E136}" dt="2023-04-14T07:34:02.003" v="198" actId="1038"/>
          <ac:grpSpMkLst>
            <pc:docMk/>
            <pc:sldMk cId="2334176876" sldId="709"/>
            <ac:grpSpMk id="22" creationId="{E58E9572-646E-74E1-9412-2805248F39EA}"/>
          </ac:grpSpMkLst>
        </pc:grpChg>
        <pc:grpChg chg="add mod">
          <ac:chgData name="맹제모" userId="a41d8659-c1ba-4479-a1a7-266a327ba2e4" providerId="ADAL" clId="{E9C977A1-336D-9542-9908-15631B98E136}" dt="2023-04-14T07:34:02.003" v="198" actId="1038"/>
          <ac:grpSpMkLst>
            <pc:docMk/>
            <pc:sldMk cId="2334176876" sldId="709"/>
            <ac:grpSpMk id="25" creationId="{863211E7-955A-EF5A-2961-B201013C0D86}"/>
          </ac:grpSpMkLst>
        </pc:grpChg>
        <pc:picChg chg="add del mod">
          <ac:chgData name="맹제모" userId="a41d8659-c1ba-4479-a1a7-266a327ba2e4" providerId="ADAL" clId="{E9C977A1-336D-9542-9908-15631B98E136}" dt="2023-04-14T07:28:05.848" v="134" actId="478"/>
          <ac:picMkLst>
            <pc:docMk/>
            <pc:sldMk cId="2334176876" sldId="709"/>
            <ac:picMk id="5" creationId="{638721AD-71FF-ACD7-7B85-668E401DF8DF}"/>
          </ac:picMkLst>
        </pc:picChg>
        <pc:picChg chg="add mod">
          <ac:chgData name="맹제모" userId="a41d8659-c1ba-4479-a1a7-266a327ba2e4" providerId="ADAL" clId="{E9C977A1-336D-9542-9908-15631B98E136}" dt="2023-04-14T07:34:02.003" v="198" actId="1038"/>
          <ac:picMkLst>
            <pc:docMk/>
            <pc:sldMk cId="2334176876" sldId="709"/>
            <ac:picMk id="7" creationId="{8B9A5ABB-91F9-0A5E-AF41-B711B9C76A8A}"/>
          </ac:picMkLst>
        </pc:picChg>
        <pc:picChg chg="add mod">
          <ac:chgData name="맹제모" userId="a41d8659-c1ba-4479-a1a7-266a327ba2e4" providerId="ADAL" clId="{E9C977A1-336D-9542-9908-15631B98E136}" dt="2023-04-14T07:34:02.003" v="198" actId="1038"/>
          <ac:picMkLst>
            <pc:docMk/>
            <pc:sldMk cId="2334176876" sldId="709"/>
            <ac:picMk id="9" creationId="{25FB1B49-A64A-4146-9AA1-484D31EF8118}"/>
          </ac:picMkLst>
        </pc:picChg>
        <pc:picChg chg="add mod">
          <ac:chgData name="맹제모" userId="a41d8659-c1ba-4479-a1a7-266a327ba2e4" providerId="ADAL" clId="{E9C977A1-336D-9542-9908-15631B98E136}" dt="2023-04-14T07:34:02.003" v="198" actId="1038"/>
          <ac:picMkLst>
            <pc:docMk/>
            <pc:sldMk cId="2334176876" sldId="709"/>
            <ac:picMk id="19" creationId="{C979E02A-C743-F7A0-31BE-A79746867470}"/>
          </ac:picMkLst>
        </pc:picChg>
        <pc:picChg chg="add mod">
          <ac:chgData name="맹제모" userId="a41d8659-c1ba-4479-a1a7-266a327ba2e4" providerId="ADAL" clId="{E9C977A1-336D-9542-9908-15631B98E136}" dt="2023-04-14T07:34:02.003" v="198" actId="1038"/>
          <ac:picMkLst>
            <pc:docMk/>
            <pc:sldMk cId="2334176876" sldId="709"/>
            <ac:picMk id="21" creationId="{A88ADD57-94DA-7138-2A7B-8B8947D60E6F}"/>
          </ac:picMkLst>
        </pc:picChg>
        <pc:picChg chg="add mod">
          <ac:chgData name="맹제모" userId="a41d8659-c1ba-4479-a1a7-266a327ba2e4" providerId="ADAL" clId="{E9C977A1-336D-9542-9908-15631B98E136}" dt="2023-04-14T07:34:02.003" v="198" actId="1038"/>
          <ac:picMkLst>
            <pc:docMk/>
            <pc:sldMk cId="2334176876" sldId="709"/>
            <ac:picMk id="26" creationId="{A6F5F666-1F17-F067-DD8B-435132EBAD2A}"/>
          </ac:picMkLst>
        </pc:picChg>
      </pc:sldChg>
      <pc:sldChg chg="addSp delSp modSp add del mod">
        <pc:chgData name="맹제모" userId="a41d8659-c1ba-4479-a1a7-266a327ba2e4" providerId="ADAL" clId="{E9C977A1-336D-9542-9908-15631B98E136}" dt="2023-04-14T07:34:10.768" v="199" actId="2696"/>
        <pc:sldMkLst>
          <pc:docMk/>
          <pc:sldMk cId="916604044" sldId="710"/>
        </pc:sldMkLst>
        <pc:picChg chg="add del mod">
          <ac:chgData name="맹제모" userId="a41d8659-c1ba-4479-a1a7-266a327ba2e4" providerId="ADAL" clId="{E9C977A1-336D-9542-9908-15631B98E136}" dt="2023-04-14T07:27:37.744" v="129" actId="478"/>
          <ac:picMkLst>
            <pc:docMk/>
            <pc:sldMk cId="916604044" sldId="710"/>
            <ac:picMk id="3" creationId="{062CF088-DF7B-584B-2C0F-D5E83CF2F6F4}"/>
          </ac:picMkLst>
        </pc:picChg>
        <pc:picChg chg="del">
          <ac:chgData name="맹제모" userId="a41d8659-c1ba-4479-a1a7-266a327ba2e4" providerId="ADAL" clId="{E9C977A1-336D-9542-9908-15631B98E136}" dt="2023-04-14T07:26:45.013" v="106" actId="478"/>
          <ac:picMkLst>
            <pc:docMk/>
            <pc:sldMk cId="916604044" sldId="710"/>
            <ac:picMk id="5" creationId="{638721AD-71FF-ACD7-7B85-668E401DF8DF}"/>
          </ac:picMkLst>
        </pc:picChg>
      </pc:sldChg>
      <pc:sldChg chg="add del">
        <pc:chgData name="맹제모" userId="a41d8659-c1ba-4479-a1a7-266a327ba2e4" providerId="ADAL" clId="{E9C977A1-336D-9542-9908-15631B98E136}" dt="2023-04-14T07:34:12.085" v="200" actId="2696"/>
        <pc:sldMkLst>
          <pc:docMk/>
          <pc:sldMk cId="2318206277" sldId="711"/>
        </pc:sldMkLst>
      </pc:sldChg>
      <pc:sldChg chg="add del">
        <pc:chgData name="맹제모" userId="a41d8659-c1ba-4479-a1a7-266a327ba2e4" providerId="ADAL" clId="{E9C977A1-336D-9542-9908-15631B98E136}" dt="2023-04-14T07:34:13.254" v="201" actId="2696"/>
        <pc:sldMkLst>
          <pc:docMk/>
          <pc:sldMk cId="2612289860" sldId="712"/>
        </pc:sldMkLst>
      </pc:sldChg>
      <pc:sldChg chg="add del">
        <pc:chgData name="맹제모" userId="a41d8659-c1ba-4479-a1a7-266a327ba2e4" providerId="ADAL" clId="{E9C977A1-336D-9542-9908-15631B98E136}" dt="2023-04-14T07:34:14.178" v="202" actId="2696"/>
        <pc:sldMkLst>
          <pc:docMk/>
          <pc:sldMk cId="2842221460" sldId="713"/>
        </pc:sldMkLst>
      </pc:sldChg>
    </pc:docChg>
  </pc:docChgLst>
  <pc:docChgLst>
    <pc:chgData name="맹제모" userId="a41d8659-c1ba-4479-a1a7-266a327ba2e4" providerId="ADAL" clId="{ACB80A46-C7C6-304B-8BE3-90F6AC3461C8}"/>
    <pc:docChg chg="undo redo custSel addSld delSld modSld sldOrd modSection">
      <pc:chgData name="맹제모" userId="a41d8659-c1ba-4479-a1a7-266a327ba2e4" providerId="ADAL" clId="{ACB80A46-C7C6-304B-8BE3-90F6AC3461C8}" dt="2023-02-22T10:23:19.142" v="4420" actId="478"/>
      <pc:docMkLst>
        <pc:docMk/>
      </pc:docMkLst>
      <pc:sldChg chg="modSp mod">
        <pc:chgData name="맹제모" userId="a41d8659-c1ba-4479-a1a7-266a327ba2e4" providerId="ADAL" clId="{ACB80A46-C7C6-304B-8BE3-90F6AC3461C8}" dt="2023-02-21T07:20:30.586" v="1756" actId="1076"/>
        <pc:sldMkLst>
          <pc:docMk/>
          <pc:sldMk cId="784506346" sldId="678"/>
        </pc:sldMkLst>
        <pc:picChg chg="mod">
          <ac:chgData name="맹제모" userId="a41d8659-c1ba-4479-a1a7-266a327ba2e4" providerId="ADAL" clId="{ACB80A46-C7C6-304B-8BE3-90F6AC3461C8}" dt="2023-02-21T07:20:30.586" v="1756" actId="1076"/>
          <ac:picMkLst>
            <pc:docMk/>
            <pc:sldMk cId="784506346" sldId="678"/>
            <ac:picMk id="5" creationId="{924F8CE6-A4D4-6BEC-3B26-D2C4441E0F94}"/>
          </ac:picMkLst>
        </pc:picChg>
      </pc:sldChg>
      <pc:sldChg chg="addSp delSp del mod">
        <pc:chgData name="맹제모" userId="a41d8659-c1ba-4479-a1a7-266a327ba2e4" providerId="ADAL" clId="{ACB80A46-C7C6-304B-8BE3-90F6AC3461C8}" dt="2023-02-21T05:06:02.797" v="790" actId="2696"/>
        <pc:sldMkLst>
          <pc:docMk/>
          <pc:sldMk cId="611264147" sldId="682"/>
        </pc:sldMkLst>
        <pc:spChg chg="add del">
          <ac:chgData name="맹제모" userId="a41d8659-c1ba-4479-a1a7-266a327ba2e4" providerId="ADAL" clId="{ACB80A46-C7C6-304B-8BE3-90F6AC3461C8}" dt="2023-02-21T04:44:46.761" v="1" actId="22"/>
          <ac:spMkLst>
            <pc:docMk/>
            <pc:sldMk cId="611264147" sldId="682"/>
            <ac:spMk id="5" creationId="{9DA85547-3EC0-B935-FCBB-C5718FA85D13}"/>
          </ac:spMkLst>
        </pc:spChg>
      </pc:sldChg>
      <pc:sldChg chg="addSp delSp modSp add mod">
        <pc:chgData name="맹제모" userId="a41d8659-c1ba-4479-a1a7-266a327ba2e4" providerId="ADAL" clId="{ACB80A46-C7C6-304B-8BE3-90F6AC3461C8}" dt="2023-02-21T04:54:17.327" v="789" actId="12789"/>
        <pc:sldMkLst>
          <pc:docMk/>
          <pc:sldMk cId="1514134978" sldId="683"/>
        </pc:sldMkLst>
        <pc:spChg chg="add mod">
          <ac:chgData name="맹제모" userId="a41d8659-c1ba-4479-a1a7-266a327ba2e4" providerId="ADAL" clId="{ACB80A46-C7C6-304B-8BE3-90F6AC3461C8}" dt="2023-02-21T04:54:17.327" v="789" actId="12789"/>
          <ac:spMkLst>
            <pc:docMk/>
            <pc:sldMk cId="1514134978" sldId="683"/>
            <ac:spMk id="3" creationId="{50798ED9-EB8E-81B4-5051-80403B0B04CB}"/>
          </ac:spMkLst>
        </pc:spChg>
        <pc:spChg chg="add mod">
          <ac:chgData name="맹제모" userId="a41d8659-c1ba-4479-a1a7-266a327ba2e4" providerId="ADAL" clId="{ACB80A46-C7C6-304B-8BE3-90F6AC3461C8}" dt="2023-02-21T04:54:17.327" v="789" actId="12789"/>
          <ac:spMkLst>
            <pc:docMk/>
            <pc:sldMk cId="1514134978" sldId="683"/>
            <ac:spMk id="5" creationId="{63B51604-50D4-D5AD-E257-4C041B9A7908}"/>
          </ac:spMkLst>
        </pc:spChg>
        <pc:spChg chg="add mod">
          <ac:chgData name="맹제모" userId="a41d8659-c1ba-4479-a1a7-266a327ba2e4" providerId="ADAL" clId="{ACB80A46-C7C6-304B-8BE3-90F6AC3461C8}" dt="2023-02-21T04:53:33.767" v="784" actId="1035"/>
          <ac:spMkLst>
            <pc:docMk/>
            <pc:sldMk cId="1514134978" sldId="683"/>
            <ac:spMk id="6" creationId="{BE481C5F-6BEC-BBB8-B938-997A93763152}"/>
          </ac:spMkLst>
        </pc:spChg>
        <pc:spChg chg="add del mod">
          <ac:chgData name="맹제모" userId="a41d8659-c1ba-4479-a1a7-266a327ba2e4" providerId="ADAL" clId="{ACB80A46-C7C6-304B-8BE3-90F6AC3461C8}" dt="2023-02-21T04:49:03.647" v="350"/>
          <ac:spMkLst>
            <pc:docMk/>
            <pc:sldMk cId="1514134978" sldId="683"/>
            <ac:spMk id="7" creationId="{F78C303B-B93E-A263-EA07-35353EC60841}"/>
          </ac:spMkLst>
        </pc:spChg>
        <pc:spChg chg="add del mod">
          <ac:chgData name="맹제모" userId="a41d8659-c1ba-4479-a1a7-266a327ba2e4" providerId="ADAL" clId="{ACB80A46-C7C6-304B-8BE3-90F6AC3461C8}" dt="2023-02-21T04:49:03.647" v="350"/>
          <ac:spMkLst>
            <pc:docMk/>
            <pc:sldMk cId="1514134978" sldId="683"/>
            <ac:spMk id="8" creationId="{7B0B1233-A443-3590-D13A-986B3F8EEE67}"/>
          </ac:spMkLst>
        </pc:spChg>
        <pc:spChg chg="add del mod">
          <ac:chgData name="맹제모" userId="a41d8659-c1ba-4479-a1a7-266a327ba2e4" providerId="ADAL" clId="{ACB80A46-C7C6-304B-8BE3-90F6AC3461C8}" dt="2023-02-21T04:49:03.647" v="350"/>
          <ac:spMkLst>
            <pc:docMk/>
            <pc:sldMk cId="1514134978" sldId="683"/>
            <ac:spMk id="9" creationId="{68194C64-2640-BE4F-8F94-FF4BA798E817}"/>
          </ac:spMkLst>
        </pc:spChg>
        <pc:spChg chg="add del mod">
          <ac:chgData name="맹제모" userId="a41d8659-c1ba-4479-a1a7-266a327ba2e4" providerId="ADAL" clId="{ACB80A46-C7C6-304B-8BE3-90F6AC3461C8}" dt="2023-02-21T04:49:03.647" v="350"/>
          <ac:spMkLst>
            <pc:docMk/>
            <pc:sldMk cId="1514134978" sldId="683"/>
            <ac:spMk id="10" creationId="{E5595209-8BCB-F446-F699-729549099223}"/>
          </ac:spMkLst>
        </pc:spChg>
        <pc:spChg chg="add del mod">
          <ac:chgData name="맹제모" userId="a41d8659-c1ba-4479-a1a7-266a327ba2e4" providerId="ADAL" clId="{ACB80A46-C7C6-304B-8BE3-90F6AC3461C8}" dt="2023-02-21T04:49:03.647" v="350"/>
          <ac:spMkLst>
            <pc:docMk/>
            <pc:sldMk cId="1514134978" sldId="683"/>
            <ac:spMk id="11" creationId="{22D17E49-45F1-F02C-DA5F-B1C0FE182D84}"/>
          </ac:spMkLst>
        </pc:spChg>
        <pc:spChg chg="mod">
          <ac:chgData name="맹제모" userId="a41d8659-c1ba-4479-a1a7-266a327ba2e4" providerId="ADAL" clId="{ACB80A46-C7C6-304B-8BE3-90F6AC3461C8}" dt="2023-02-21T04:45:13.404" v="56" actId="20577"/>
          <ac:spMkLst>
            <pc:docMk/>
            <pc:sldMk cId="1514134978" sldId="683"/>
            <ac:spMk id="12" creationId="{2CC55B63-BF29-4477-8B35-90D403B7B5A0}"/>
          </ac:spMkLst>
        </pc:spChg>
        <pc:spChg chg="add del mod">
          <ac:chgData name="맹제모" userId="a41d8659-c1ba-4479-a1a7-266a327ba2e4" providerId="ADAL" clId="{ACB80A46-C7C6-304B-8BE3-90F6AC3461C8}" dt="2023-02-21T04:49:03.647" v="350"/>
          <ac:spMkLst>
            <pc:docMk/>
            <pc:sldMk cId="1514134978" sldId="683"/>
            <ac:spMk id="13" creationId="{0CEE8C95-4149-083F-D16A-0DD99FF302CA}"/>
          </ac:spMkLst>
        </pc:spChg>
        <pc:spChg chg="add del mod">
          <ac:chgData name="맹제모" userId="a41d8659-c1ba-4479-a1a7-266a327ba2e4" providerId="ADAL" clId="{ACB80A46-C7C6-304B-8BE3-90F6AC3461C8}" dt="2023-02-21T04:49:03.647" v="350"/>
          <ac:spMkLst>
            <pc:docMk/>
            <pc:sldMk cId="1514134978" sldId="683"/>
            <ac:spMk id="15" creationId="{C4D3F79B-D73E-A8C3-9EC7-5ADD7E193360}"/>
          </ac:spMkLst>
        </pc:spChg>
        <pc:spChg chg="add del mod">
          <ac:chgData name="맹제모" userId="a41d8659-c1ba-4479-a1a7-266a327ba2e4" providerId="ADAL" clId="{ACB80A46-C7C6-304B-8BE3-90F6AC3461C8}" dt="2023-02-21T04:49:03.647" v="350"/>
          <ac:spMkLst>
            <pc:docMk/>
            <pc:sldMk cId="1514134978" sldId="683"/>
            <ac:spMk id="16" creationId="{0EB5706A-44AA-7854-0894-5A479BA555AA}"/>
          </ac:spMkLst>
        </pc:spChg>
        <pc:spChg chg="mod">
          <ac:chgData name="맹제모" userId="a41d8659-c1ba-4479-a1a7-266a327ba2e4" providerId="ADAL" clId="{ACB80A46-C7C6-304B-8BE3-90F6AC3461C8}" dt="2023-02-21T04:53:44.940" v="785" actId="12789"/>
          <ac:spMkLst>
            <pc:docMk/>
            <pc:sldMk cId="1514134978" sldId="683"/>
            <ac:spMk id="17" creationId="{DFE51157-9849-7C75-B63E-E1272009C118}"/>
          </ac:spMkLst>
        </pc:spChg>
        <pc:spChg chg="mod">
          <ac:chgData name="맹제모" userId="a41d8659-c1ba-4479-a1a7-266a327ba2e4" providerId="ADAL" clId="{ACB80A46-C7C6-304B-8BE3-90F6AC3461C8}" dt="2023-02-21T04:53:54.373" v="786" actId="12789"/>
          <ac:spMkLst>
            <pc:docMk/>
            <pc:sldMk cId="1514134978" sldId="683"/>
            <ac:spMk id="18" creationId="{6A549351-853A-FEAF-7CC7-34BF6B1D37B2}"/>
          </ac:spMkLst>
        </pc:spChg>
        <pc:spChg chg="mod">
          <ac:chgData name="맹제모" userId="a41d8659-c1ba-4479-a1a7-266a327ba2e4" providerId="ADAL" clId="{ACB80A46-C7C6-304B-8BE3-90F6AC3461C8}" dt="2023-02-21T04:54:01.868" v="787" actId="12789"/>
          <ac:spMkLst>
            <pc:docMk/>
            <pc:sldMk cId="1514134978" sldId="683"/>
            <ac:spMk id="19" creationId="{98718A12-B82A-003C-E3BD-2F8602464D1D}"/>
          </ac:spMkLst>
        </pc:spChg>
        <pc:spChg chg="mod">
          <ac:chgData name="맹제모" userId="a41d8659-c1ba-4479-a1a7-266a327ba2e4" providerId="ADAL" clId="{ACB80A46-C7C6-304B-8BE3-90F6AC3461C8}" dt="2023-02-21T04:54:10.958" v="788" actId="12789"/>
          <ac:spMkLst>
            <pc:docMk/>
            <pc:sldMk cId="1514134978" sldId="683"/>
            <ac:spMk id="20" creationId="{DC53CA97-C1DF-15F8-9ADB-547C52E30282}"/>
          </ac:spMkLst>
        </pc:spChg>
        <pc:spChg chg="mod">
          <ac:chgData name="맹제모" userId="a41d8659-c1ba-4479-a1a7-266a327ba2e4" providerId="ADAL" clId="{ACB80A46-C7C6-304B-8BE3-90F6AC3461C8}" dt="2023-02-21T04:53:44.940" v="785" actId="12789"/>
          <ac:spMkLst>
            <pc:docMk/>
            <pc:sldMk cId="1514134978" sldId="683"/>
            <ac:spMk id="21" creationId="{A9874D4F-E85D-ACDC-8CBF-D39670BD14EA}"/>
          </ac:spMkLst>
        </pc:spChg>
        <pc:spChg chg="mod">
          <ac:chgData name="맹제모" userId="a41d8659-c1ba-4479-a1a7-266a327ba2e4" providerId="ADAL" clId="{ACB80A46-C7C6-304B-8BE3-90F6AC3461C8}" dt="2023-02-21T04:53:54.373" v="786" actId="12789"/>
          <ac:spMkLst>
            <pc:docMk/>
            <pc:sldMk cId="1514134978" sldId="683"/>
            <ac:spMk id="22" creationId="{A1D1D1CA-3E19-8B84-F00B-14B6B3116C80}"/>
          </ac:spMkLst>
        </pc:spChg>
        <pc:spChg chg="mod">
          <ac:chgData name="맹제모" userId="a41d8659-c1ba-4479-a1a7-266a327ba2e4" providerId="ADAL" clId="{ACB80A46-C7C6-304B-8BE3-90F6AC3461C8}" dt="2023-02-21T04:54:01.868" v="787" actId="12789"/>
          <ac:spMkLst>
            <pc:docMk/>
            <pc:sldMk cId="1514134978" sldId="683"/>
            <ac:spMk id="23" creationId="{1E998280-13D4-C31C-6238-FCC547C391A7}"/>
          </ac:spMkLst>
        </pc:spChg>
        <pc:spChg chg="mod">
          <ac:chgData name="맹제모" userId="a41d8659-c1ba-4479-a1a7-266a327ba2e4" providerId="ADAL" clId="{ACB80A46-C7C6-304B-8BE3-90F6AC3461C8}" dt="2023-02-21T04:54:10.958" v="788" actId="12789"/>
          <ac:spMkLst>
            <pc:docMk/>
            <pc:sldMk cId="1514134978" sldId="683"/>
            <ac:spMk id="24" creationId="{49D86F30-2AD9-9521-CD9F-B4487787A718}"/>
          </ac:spMkLst>
        </pc:spChg>
        <pc:spChg chg="add del mod">
          <ac:chgData name="맹제모" userId="a41d8659-c1ba-4479-a1a7-266a327ba2e4" providerId="ADAL" clId="{ACB80A46-C7C6-304B-8BE3-90F6AC3461C8}" dt="2023-02-21T04:49:03.647" v="350"/>
          <ac:spMkLst>
            <pc:docMk/>
            <pc:sldMk cId="1514134978" sldId="683"/>
            <ac:spMk id="25" creationId="{98B12AEE-D098-A4FD-3227-AB316C3FA6F4}"/>
          </ac:spMkLst>
        </pc:spChg>
        <pc:spChg chg="add del mod">
          <ac:chgData name="맹제모" userId="a41d8659-c1ba-4479-a1a7-266a327ba2e4" providerId="ADAL" clId="{ACB80A46-C7C6-304B-8BE3-90F6AC3461C8}" dt="2023-02-21T04:49:03.647" v="350"/>
          <ac:spMkLst>
            <pc:docMk/>
            <pc:sldMk cId="1514134978" sldId="683"/>
            <ac:spMk id="26" creationId="{1531B7D6-E308-3BAA-B5B7-0CC96A9BBA78}"/>
          </ac:spMkLst>
        </pc:spChg>
        <pc:spChg chg="add del mod">
          <ac:chgData name="맹제모" userId="a41d8659-c1ba-4479-a1a7-266a327ba2e4" providerId="ADAL" clId="{ACB80A46-C7C6-304B-8BE3-90F6AC3461C8}" dt="2023-02-21T04:49:03.647" v="350"/>
          <ac:spMkLst>
            <pc:docMk/>
            <pc:sldMk cId="1514134978" sldId="683"/>
            <ac:spMk id="27" creationId="{4BAD2292-A62A-DED8-BC82-3560AB00D765}"/>
          </ac:spMkLst>
        </pc:spChg>
        <pc:spChg chg="add del mod">
          <ac:chgData name="맹제모" userId="a41d8659-c1ba-4479-a1a7-266a327ba2e4" providerId="ADAL" clId="{ACB80A46-C7C6-304B-8BE3-90F6AC3461C8}" dt="2023-02-21T04:49:03.647" v="350"/>
          <ac:spMkLst>
            <pc:docMk/>
            <pc:sldMk cId="1514134978" sldId="683"/>
            <ac:spMk id="29" creationId="{3741A3D0-DCDD-4C9D-DB65-B3525600DE0C}"/>
          </ac:spMkLst>
        </pc:spChg>
        <pc:spChg chg="add mod">
          <ac:chgData name="맹제모" userId="a41d8659-c1ba-4479-a1a7-266a327ba2e4" providerId="ADAL" clId="{ACB80A46-C7C6-304B-8BE3-90F6AC3461C8}" dt="2023-02-21T04:53:44.940" v="785" actId="12789"/>
          <ac:spMkLst>
            <pc:docMk/>
            <pc:sldMk cId="1514134978" sldId="683"/>
            <ac:spMk id="31" creationId="{F4C5E615-47FB-03D2-430E-2D002B0A1976}"/>
          </ac:spMkLst>
        </pc:spChg>
        <pc:spChg chg="add mod">
          <ac:chgData name="맹제모" userId="a41d8659-c1ba-4479-a1a7-266a327ba2e4" providerId="ADAL" clId="{ACB80A46-C7C6-304B-8BE3-90F6AC3461C8}" dt="2023-02-21T04:53:54.373" v="786" actId="12789"/>
          <ac:spMkLst>
            <pc:docMk/>
            <pc:sldMk cId="1514134978" sldId="683"/>
            <ac:spMk id="33" creationId="{C321BFF2-D018-5427-B544-239136BB3D4B}"/>
          </ac:spMkLst>
        </pc:spChg>
        <pc:spChg chg="add mod">
          <ac:chgData name="맹제모" userId="a41d8659-c1ba-4479-a1a7-266a327ba2e4" providerId="ADAL" clId="{ACB80A46-C7C6-304B-8BE3-90F6AC3461C8}" dt="2023-02-21T04:54:01.868" v="787" actId="12789"/>
          <ac:spMkLst>
            <pc:docMk/>
            <pc:sldMk cId="1514134978" sldId="683"/>
            <ac:spMk id="34" creationId="{C8F94E05-C64E-C7CA-E847-87CE2E5DC4AA}"/>
          </ac:spMkLst>
        </pc:spChg>
        <pc:spChg chg="add mod">
          <ac:chgData name="맹제모" userId="a41d8659-c1ba-4479-a1a7-266a327ba2e4" providerId="ADAL" clId="{ACB80A46-C7C6-304B-8BE3-90F6AC3461C8}" dt="2023-02-21T04:54:10.958" v="788" actId="12789"/>
          <ac:spMkLst>
            <pc:docMk/>
            <pc:sldMk cId="1514134978" sldId="683"/>
            <ac:spMk id="35" creationId="{269C45BB-28CA-5BA9-B48A-64239D7DF121}"/>
          </ac:spMkLst>
        </pc:spChg>
        <pc:spChg chg="add mod">
          <ac:chgData name="맹제모" userId="a41d8659-c1ba-4479-a1a7-266a327ba2e4" providerId="ADAL" clId="{ACB80A46-C7C6-304B-8BE3-90F6AC3461C8}" dt="2023-02-21T04:53:44.940" v="785" actId="12789"/>
          <ac:spMkLst>
            <pc:docMk/>
            <pc:sldMk cId="1514134978" sldId="683"/>
            <ac:spMk id="36" creationId="{6A04F18B-E120-BB33-24BC-D3B8348CFAFC}"/>
          </ac:spMkLst>
        </pc:spChg>
        <pc:spChg chg="add mod">
          <ac:chgData name="맹제모" userId="a41d8659-c1ba-4479-a1a7-266a327ba2e4" providerId="ADAL" clId="{ACB80A46-C7C6-304B-8BE3-90F6AC3461C8}" dt="2023-02-21T04:53:54.373" v="786" actId="12789"/>
          <ac:spMkLst>
            <pc:docMk/>
            <pc:sldMk cId="1514134978" sldId="683"/>
            <ac:spMk id="37" creationId="{FE370DBB-5458-B8ED-8006-134749FDED62}"/>
          </ac:spMkLst>
        </pc:spChg>
        <pc:spChg chg="add mod">
          <ac:chgData name="맹제모" userId="a41d8659-c1ba-4479-a1a7-266a327ba2e4" providerId="ADAL" clId="{ACB80A46-C7C6-304B-8BE3-90F6AC3461C8}" dt="2023-02-21T04:54:01.868" v="787" actId="12789"/>
          <ac:spMkLst>
            <pc:docMk/>
            <pc:sldMk cId="1514134978" sldId="683"/>
            <ac:spMk id="38" creationId="{4D659BDA-3EAF-AB13-326B-E06769340A91}"/>
          </ac:spMkLst>
        </pc:spChg>
        <pc:spChg chg="add mod">
          <ac:chgData name="맹제모" userId="a41d8659-c1ba-4479-a1a7-266a327ba2e4" providerId="ADAL" clId="{ACB80A46-C7C6-304B-8BE3-90F6AC3461C8}" dt="2023-02-21T04:54:10.958" v="788" actId="12789"/>
          <ac:spMkLst>
            <pc:docMk/>
            <pc:sldMk cId="1514134978" sldId="683"/>
            <ac:spMk id="39" creationId="{1A0A7753-D43A-C22F-8E84-30BE69528514}"/>
          </ac:spMkLst>
        </pc:spChg>
        <pc:spChg chg="add mod">
          <ac:chgData name="맹제모" userId="a41d8659-c1ba-4479-a1a7-266a327ba2e4" providerId="ADAL" clId="{ACB80A46-C7C6-304B-8BE3-90F6AC3461C8}" dt="2023-02-21T04:54:17.327" v="789" actId="12789"/>
          <ac:spMkLst>
            <pc:docMk/>
            <pc:sldMk cId="1514134978" sldId="683"/>
            <ac:spMk id="40" creationId="{7A3A1E12-92F0-BA97-A44F-BC54EB3228A4}"/>
          </ac:spMkLst>
        </pc:spChg>
        <pc:spChg chg="add mod">
          <ac:chgData name="맹제모" userId="a41d8659-c1ba-4479-a1a7-266a327ba2e4" providerId="ADAL" clId="{ACB80A46-C7C6-304B-8BE3-90F6AC3461C8}" dt="2023-02-21T04:54:17.327" v="789" actId="12789"/>
          <ac:spMkLst>
            <pc:docMk/>
            <pc:sldMk cId="1514134978" sldId="683"/>
            <ac:spMk id="41" creationId="{78541BB0-4123-0102-9178-99841F943E6C}"/>
          </ac:spMkLst>
        </pc:spChg>
        <pc:picChg chg="del">
          <ac:chgData name="맹제모" userId="a41d8659-c1ba-4479-a1a7-266a327ba2e4" providerId="ADAL" clId="{ACB80A46-C7C6-304B-8BE3-90F6AC3461C8}" dt="2023-02-21T04:45:46.166" v="79" actId="478"/>
          <ac:picMkLst>
            <pc:docMk/>
            <pc:sldMk cId="1514134978" sldId="683"/>
            <ac:picMk id="28" creationId="{5B10748F-5753-0680-DF8A-243D1DC15E76}"/>
          </ac:picMkLst>
        </pc:picChg>
        <pc:picChg chg="del">
          <ac:chgData name="맹제모" userId="a41d8659-c1ba-4479-a1a7-266a327ba2e4" providerId="ADAL" clId="{ACB80A46-C7C6-304B-8BE3-90F6AC3461C8}" dt="2023-02-21T04:45:43.063" v="77" actId="478"/>
          <ac:picMkLst>
            <pc:docMk/>
            <pc:sldMk cId="1514134978" sldId="683"/>
            <ac:picMk id="30" creationId="{B59E325B-7B04-1D50-C871-22FE1BED0C01}"/>
          </ac:picMkLst>
        </pc:picChg>
        <pc:picChg chg="del">
          <ac:chgData name="맹제모" userId="a41d8659-c1ba-4479-a1a7-266a327ba2e4" providerId="ADAL" clId="{ACB80A46-C7C6-304B-8BE3-90F6AC3461C8}" dt="2023-02-21T04:45:44.530" v="78" actId="478"/>
          <ac:picMkLst>
            <pc:docMk/>
            <pc:sldMk cId="1514134978" sldId="683"/>
            <ac:picMk id="32" creationId="{2458ADB8-B72B-488B-0FD8-9EE11D600CC2}"/>
          </ac:picMkLst>
        </pc:picChg>
      </pc:sldChg>
      <pc:sldChg chg="addSp delSp modSp add mod">
        <pc:chgData name="맹제모" userId="a41d8659-c1ba-4479-a1a7-266a327ba2e4" providerId="ADAL" clId="{ACB80A46-C7C6-304B-8BE3-90F6AC3461C8}" dt="2023-02-21T05:10:58.131" v="821" actId="1076"/>
        <pc:sldMkLst>
          <pc:docMk/>
          <pc:sldMk cId="4045981014" sldId="684"/>
        </pc:sldMkLst>
        <pc:spChg chg="del">
          <ac:chgData name="맹제모" userId="a41d8659-c1ba-4479-a1a7-266a327ba2e4" providerId="ADAL" clId="{ACB80A46-C7C6-304B-8BE3-90F6AC3461C8}" dt="2023-02-21T05:08:13.295" v="810" actId="478"/>
          <ac:spMkLst>
            <pc:docMk/>
            <pc:sldMk cId="4045981014" sldId="684"/>
            <ac:spMk id="3" creationId="{50798ED9-EB8E-81B4-5051-80403B0B04CB}"/>
          </ac:spMkLst>
        </pc:spChg>
        <pc:spChg chg="del">
          <ac:chgData name="맹제모" userId="a41d8659-c1ba-4479-a1a7-266a327ba2e4" providerId="ADAL" clId="{ACB80A46-C7C6-304B-8BE3-90F6AC3461C8}" dt="2023-02-21T05:08:13.295" v="810" actId="478"/>
          <ac:spMkLst>
            <pc:docMk/>
            <pc:sldMk cId="4045981014" sldId="684"/>
            <ac:spMk id="5" creationId="{63B51604-50D4-D5AD-E257-4C041B9A7908}"/>
          </ac:spMkLst>
        </pc:spChg>
        <pc:spChg chg="del">
          <ac:chgData name="맹제모" userId="a41d8659-c1ba-4479-a1a7-266a327ba2e4" providerId="ADAL" clId="{ACB80A46-C7C6-304B-8BE3-90F6AC3461C8}" dt="2023-02-21T05:07:34.274" v="806" actId="478"/>
          <ac:spMkLst>
            <pc:docMk/>
            <pc:sldMk cId="4045981014" sldId="684"/>
            <ac:spMk id="6" creationId="{BE481C5F-6BEC-BBB8-B938-997A93763152}"/>
          </ac:spMkLst>
        </pc:spChg>
        <pc:spChg chg="mod">
          <ac:chgData name="맹제모" userId="a41d8659-c1ba-4479-a1a7-266a327ba2e4" providerId="ADAL" clId="{ACB80A46-C7C6-304B-8BE3-90F6AC3461C8}" dt="2023-02-21T05:08:09.301" v="809" actId="1076"/>
          <ac:spMkLst>
            <pc:docMk/>
            <pc:sldMk cId="4045981014" sldId="684"/>
            <ac:spMk id="12" creationId="{2CC55B63-BF29-4477-8B35-90D403B7B5A0}"/>
          </ac:spMkLst>
        </pc:spChg>
        <pc:spChg chg="del">
          <ac:chgData name="맹제모" userId="a41d8659-c1ba-4479-a1a7-266a327ba2e4" providerId="ADAL" clId="{ACB80A46-C7C6-304B-8BE3-90F6AC3461C8}" dt="2023-02-21T05:08:13.295" v="810" actId="478"/>
          <ac:spMkLst>
            <pc:docMk/>
            <pc:sldMk cId="4045981014" sldId="684"/>
            <ac:spMk id="17" creationId="{DFE51157-9849-7C75-B63E-E1272009C118}"/>
          </ac:spMkLst>
        </pc:spChg>
        <pc:spChg chg="del">
          <ac:chgData name="맹제모" userId="a41d8659-c1ba-4479-a1a7-266a327ba2e4" providerId="ADAL" clId="{ACB80A46-C7C6-304B-8BE3-90F6AC3461C8}" dt="2023-02-21T05:08:13.295" v="810" actId="478"/>
          <ac:spMkLst>
            <pc:docMk/>
            <pc:sldMk cId="4045981014" sldId="684"/>
            <ac:spMk id="18" creationId="{6A549351-853A-FEAF-7CC7-34BF6B1D37B2}"/>
          </ac:spMkLst>
        </pc:spChg>
        <pc:spChg chg="del">
          <ac:chgData name="맹제모" userId="a41d8659-c1ba-4479-a1a7-266a327ba2e4" providerId="ADAL" clId="{ACB80A46-C7C6-304B-8BE3-90F6AC3461C8}" dt="2023-02-21T05:08:13.295" v="810" actId="478"/>
          <ac:spMkLst>
            <pc:docMk/>
            <pc:sldMk cId="4045981014" sldId="684"/>
            <ac:spMk id="19" creationId="{98718A12-B82A-003C-E3BD-2F8602464D1D}"/>
          </ac:spMkLst>
        </pc:spChg>
        <pc:spChg chg="del">
          <ac:chgData name="맹제모" userId="a41d8659-c1ba-4479-a1a7-266a327ba2e4" providerId="ADAL" clId="{ACB80A46-C7C6-304B-8BE3-90F6AC3461C8}" dt="2023-02-21T05:08:13.295" v="810" actId="478"/>
          <ac:spMkLst>
            <pc:docMk/>
            <pc:sldMk cId="4045981014" sldId="684"/>
            <ac:spMk id="20" creationId="{DC53CA97-C1DF-15F8-9ADB-547C52E30282}"/>
          </ac:spMkLst>
        </pc:spChg>
        <pc:spChg chg="del">
          <ac:chgData name="맹제모" userId="a41d8659-c1ba-4479-a1a7-266a327ba2e4" providerId="ADAL" clId="{ACB80A46-C7C6-304B-8BE3-90F6AC3461C8}" dt="2023-02-21T05:08:13.295" v="810" actId="478"/>
          <ac:spMkLst>
            <pc:docMk/>
            <pc:sldMk cId="4045981014" sldId="684"/>
            <ac:spMk id="21" creationId="{A9874D4F-E85D-ACDC-8CBF-D39670BD14EA}"/>
          </ac:spMkLst>
        </pc:spChg>
        <pc:spChg chg="del">
          <ac:chgData name="맹제모" userId="a41d8659-c1ba-4479-a1a7-266a327ba2e4" providerId="ADAL" clId="{ACB80A46-C7C6-304B-8BE3-90F6AC3461C8}" dt="2023-02-21T05:08:13.295" v="810" actId="478"/>
          <ac:spMkLst>
            <pc:docMk/>
            <pc:sldMk cId="4045981014" sldId="684"/>
            <ac:spMk id="22" creationId="{A1D1D1CA-3E19-8B84-F00B-14B6B3116C80}"/>
          </ac:spMkLst>
        </pc:spChg>
        <pc:spChg chg="del">
          <ac:chgData name="맹제모" userId="a41d8659-c1ba-4479-a1a7-266a327ba2e4" providerId="ADAL" clId="{ACB80A46-C7C6-304B-8BE3-90F6AC3461C8}" dt="2023-02-21T05:08:13.295" v="810" actId="478"/>
          <ac:spMkLst>
            <pc:docMk/>
            <pc:sldMk cId="4045981014" sldId="684"/>
            <ac:spMk id="23" creationId="{1E998280-13D4-C31C-6238-FCC547C391A7}"/>
          </ac:spMkLst>
        </pc:spChg>
        <pc:spChg chg="del">
          <ac:chgData name="맹제모" userId="a41d8659-c1ba-4479-a1a7-266a327ba2e4" providerId="ADAL" clId="{ACB80A46-C7C6-304B-8BE3-90F6AC3461C8}" dt="2023-02-21T05:08:13.295" v="810" actId="478"/>
          <ac:spMkLst>
            <pc:docMk/>
            <pc:sldMk cId="4045981014" sldId="684"/>
            <ac:spMk id="24" creationId="{49D86F30-2AD9-9521-CD9F-B4487787A718}"/>
          </ac:spMkLst>
        </pc:spChg>
        <pc:spChg chg="del">
          <ac:chgData name="맹제모" userId="a41d8659-c1ba-4479-a1a7-266a327ba2e4" providerId="ADAL" clId="{ACB80A46-C7C6-304B-8BE3-90F6AC3461C8}" dt="2023-02-21T05:07:38.178" v="807" actId="478"/>
          <ac:spMkLst>
            <pc:docMk/>
            <pc:sldMk cId="4045981014" sldId="684"/>
            <ac:spMk id="31" creationId="{F4C5E615-47FB-03D2-430E-2D002B0A1976}"/>
          </ac:spMkLst>
        </pc:spChg>
        <pc:spChg chg="del">
          <ac:chgData name="맹제모" userId="a41d8659-c1ba-4479-a1a7-266a327ba2e4" providerId="ADAL" clId="{ACB80A46-C7C6-304B-8BE3-90F6AC3461C8}" dt="2023-02-21T05:07:38.178" v="807" actId="478"/>
          <ac:spMkLst>
            <pc:docMk/>
            <pc:sldMk cId="4045981014" sldId="684"/>
            <ac:spMk id="33" creationId="{C321BFF2-D018-5427-B544-239136BB3D4B}"/>
          </ac:spMkLst>
        </pc:spChg>
        <pc:spChg chg="del">
          <ac:chgData name="맹제모" userId="a41d8659-c1ba-4479-a1a7-266a327ba2e4" providerId="ADAL" clId="{ACB80A46-C7C6-304B-8BE3-90F6AC3461C8}" dt="2023-02-21T05:07:38.178" v="807" actId="478"/>
          <ac:spMkLst>
            <pc:docMk/>
            <pc:sldMk cId="4045981014" sldId="684"/>
            <ac:spMk id="34" creationId="{C8F94E05-C64E-C7CA-E847-87CE2E5DC4AA}"/>
          </ac:spMkLst>
        </pc:spChg>
        <pc:spChg chg="del">
          <ac:chgData name="맹제모" userId="a41d8659-c1ba-4479-a1a7-266a327ba2e4" providerId="ADAL" clId="{ACB80A46-C7C6-304B-8BE3-90F6AC3461C8}" dt="2023-02-21T05:07:38.178" v="807" actId="478"/>
          <ac:spMkLst>
            <pc:docMk/>
            <pc:sldMk cId="4045981014" sldId="684"/>
            <ac:spMk id="35" creationId="{269C45BB-28CA-5BA9-B48A-64239D7DF121}"/>
          </ac:spMkLst>
        </pc:spChg>
        <pc:spChg chg="del">
          <ac:chgData name="맹제모" userId="a41d8659-c1ba-4479-a1a7-266a327ba2e4" providerId="ADAL" clId="{ACB80A46-C7C6-304B-8BE3-90F6AC3461C8}" dt="2023-02-21T05:07:38.178" v="807" actId="478"/>
          <ac:spMkLst>
            <pc:docMk/>
            <pc:sldMk cId="4045981014" sldId="684"/>
            <ac:spMk id="36" creationId="{6A04F18B-E120-BB33-24BC-D3B8348CFAFC}"/>
          </ac:spMkLst>
        </pc:spChg>
        <pc:spChg chg="del">
          <ac:chgData name="맹제모" userId="a41d8659-c1ba-4479-a1a7-266a327ba2e4" providerId="ADAL" clId="{ACB80A46-C7C6-304B-8BE3-90F6AC3461C8}" dt="2023-02-21T05:07:38.178" v="807" actId="478"/>
          <ac:spMkLst>
            <pc:docMk/>
            <pc:sldMk cId="4045981014" sldId="684"/>
            <ac:spMk id="37" creationId="{FE370DBB-5458-B8ED-8006-134749FDED62}"/>
          </ac:spMkLst>
        </pc:spChg>
        <pc:spChg chg="del">
          <ac:chgData name="맹제모" userId="a41d8659-c1ba-4479-a1a7-266a327ba2e4" providerId="ADAL" clId="{ACB80A46-C7C6-304B-8BE3-90F6AC3461C8}" dt="2023-02-21T05:07:38.178" v="807" actId="478"/>
          <ac:spMkLst>
            <pc:docMk/>
            <pc:sldMk cId="4045981014" sldId="684"/>
            <ac:spMk id="38" creationId="{4D659BDA-3EAF-AB13-326B-E06769340A91}"/>
          </ac:spMkLst>
        </pc:spChg>
        <pc:spChg chg="del">
          <ac:chgData name="맹제모" userId="a41d8659-c1ba-4479-a1a7-266a327ba2e4" providerId="ADAL" clId="{ACB80A46-C7C6-304B-8BE3-90F6AC3461C8}" dt="2023-02-21T05:07:38.178" v="807" actId="478"/>
          <ac:spMkLst>
            <pc:docMk/>
            <pc:sldMk cId="4045981014" sldId="684"/>
            <ac:spMk id="39" creationId="{1A0A7753-D43A-C22F-8E84-30BE69528514}"/>
          </ac:spMkLst>
        </pc:spChg>
        <pc:spChg chg="del">
          <ac:chgData name="맹제모" userId="a41d8659-c1ba-4479-a1a7-266a327ba2e4" providerId="ADAL" clId="{ACB80A46-C7C6-304B-8BE3-90F6AC3461C8}" dt="2023-02-21T05:07:38.178" v="807" actId="478"/>
          <ac:spMkLst>
            <pc:docMk/>
            <pc:sldMk cId="4045981014" sldId="684"/>
            <ac:spMk id="40" creationId="{7A3A1E12-92F0-BA97-A44F-BC54EB3228A4}"/>
          </ac:spMkLst>
        </pc:spChg>
        <pc:spChg chg="del">
          <ac:chgData name="맹제모" userId="a41d8659-c1ba-4479-a1a7-266a327ba2e4" providerId="ADAL" clId="{ACB80A46-C7C6-304B-8BE3-90F6AC3461C8}" dt="2023-02-21T05:07:38.178" v="807" actId="478"/>
          <ac:spMkLst>
            <pc:docMk/>
            <pc:sldMk cId="4045981014" sldId="684"/>
            <ac:spMk id="41" creationId="{78541BB0-4123-0102-9178-99841F943E6C}"/>
          </ac:spMkLst>
        </pc:spChg>
        <pc:picChg chg="add del mod">
          <ac:chgData name="맹제모" userId="a41d8659-c1ba-4479-a1a7-266a327ba2e4" providerId="ADAL" clId="{ACB80A46-C7C6-304B-8BE3-90F6AC3461C8}" dt="2023-02-21T05:09:08.650" v="818" actId="478"/>
          <ac:picMkLst>
            <pc:docMk/>
            <pc:sldMk cId="4045981014" sldId="684"/>
            <ac:picMk id="7" creationId="{B26E48FD-1CDE-7ED5-069B-41F3E806EBF3}"/>
          </ac:picMkLst>
        </pc:picChg>
        <pc:picChg chg="add mod">
          <ac:chgData name="맹제모" userId="a41d8659-c1ba-4479-a1a7-266a327ba2e4" providerId="ADAL" clId="{ACB80A46-C7C6-304B-8BE3-90F6AC3461C8}" dt="2023-02-21T05:10:58.131" v="821" actId="1076"/>
          <ac:picMkLst>
            <pc:docMk/>
            <pc:sldMk cId="4045981014" sldId="684"/>
            <ac:picMk id="8" creationId="{47FFEBF9-358E-6A1A-FC70-EE06CFA38B80}"/>
          </ac:picMkLst>
        </pc:picChg>
      </pc:sldChg>
      <pc:sldChg chg="addSp delSp modSp add mod">
        <pc:chgData name="맹제모" userId="a41d8659-c1ba-4479-a1a7-266a327ba2e4" providerId="ADAL" clId="{ACB80A46-C7C6-304B-8BE3-90F6AC3461C8}" dt="2023-02-22T08:51:23.464" v="3723" actId="20577"/>
        <pc:sldMkLst>
          <pc:docMk/>
          <pc:sldMk cId="1058608264" sldId="685"/>
        </pc:sldMkLst>
        <pc:spChg chg="del">
          <ac:chgData name="맹제모" userId="a41d8659-c1ba-4479-a1a7-266a327ba2e4" providerId="ADAL" clId="{ACB80A46-C7C6-304B-8BE3-90F6AC3461C8}" dt="2023-02-21T05:12:18.845" v="966" actId="478"/>
          <ac:spMkLst>
            <pc:docMk/>
            <pc:sldMk cId="1058608264" sldId="685"/>
            <ac:spMk id="3" creationId="{50798ED9-EB8E-81B4-5051-80403B0B04CB}"/>
          </ac:spMkLst>
        </pc:spChg>
        <pc:spChg chg="del">
          <ac:chgData name="맹제모" userId="a41d8659-c1ba-4479-a1a7-266a327ba2e4" providerId="ADAL" clId="{ACB80A46-C7C6-304B-8BE3-90F6AC3461C8}" dt="2023-02-21T05:12:18.845" v="966" actId="478"/>
          <ac:spMkLst>
            <pc:docMk/>
            <pc:sldMk cId="1058608264" sldId="685"/>
            <ac:spMk id="5" creationId="{63B51604-50D4-D5AD-E257-4C041B9A7908}"/>
          </ac:spMkLst>
        </pc:spChg>
        <pc:spChg chg="del">
          <ac:chgData name="맹제모" userId="a41d8659-c1ba-4479-a1a7-266a327ba2e4" providerId="ADAL" clId="{ACB80A46-C7C6-304B-8BE3-90F6AC3461C8}" dt="2023-02-21T05:12:34.719" v="967" actId="478"/>
          <ac:spMkLst>
            <pc:docMk/>
            <pc:sldMk cId="1058608264" sldId="685"/>
            <ac:spMk id="6" creationId="{BE481C5F-6BEC-BBB8-B938-997A93763152}"/>
          </ac:spMkLst>
        </pc:spChg>
        <pc:spChg chg="mod">
          <ac:chgData name="맹제모" userId="a41d8659-c1ba-4479-a1a7-266a327ba2e4" providerId="ADAL" clId="{ACB80A46-C7C6-304B-8BE3-90F6AC3461C8}" dt="2023-02-22T08:51:23.464" v="3723" actId="20577"/>
          <ac:spMkLst>
            <pc:docMk/>
            <pc:sldMk cId="1058608264" sldId="685"/>
            <ac:spMk id="12" creationId="{2CC55B63-BF29-4477-8B35-90D403B7B5A0}"/>
          </ac:spMkLst>
        </pc:spChg>
        <pc:spChg chg="del">
          <ac:chgData name="맹제모" userId="a41d8659-c1ba-4479-a1a7-266a327ba2e4" providerId="ADAL" clId="{ACB80A46-C7C6-304B-8BE3-90F6AC3461C8}" dt="2023-02-21T05:12:18.845" v="966" actId="478"/>
          <ac:spMkLst>
            <pc:docMk/>
            <pc:sldMk cId="1058608264" sldId="685"/>
            <ac:spMk id="17" creationId="{DFE51157-9849-7C75-B63E-E1272009C118}"/>
          </ac:spMkLst>
        </pc:spChg>
        <pc:spChg chg="del">
          <ac:chgData name="맹제모" userId="a41d8659-c1ba-4479-a1a7-266a327ba2e4" providerId="ADAL" clId="{ACB80A46-C7C6-304B-8BE3-90F6AC3461C8}" dt="2023-02-21T05:12:18.845" v="966" actId="478"/>
          <ac:spMkLst>
            <pc:docMk/>
            <pc:sldMk cId="1058608264" sldId="685"/>
            <ac:spMk id="18" creationId="{6A549351-853A-FEAF-7CC7-34BF6B1D37B2}"/>
          </ac:spMkLst>
        </pc:spChg>
        <pc:spChg chg="del">
          <ac:chgData name="맹제모" userId="a41d8659-c1ba-4479-a1a7-266a327ba2e4" providerId="ADAL" clId="{ACB80A46-C7C6-304B-8BE3-90F6AC3461C8}" dt="2023-02-21T05:12:18.845" v="966" actId="478"/>
          <ac:spMkLst>
            <pc:docMk/>
            <pc:sldMk cId="1058608264" sldId="685"/>
            <ac:spMk id="19" creationId="{98718A12-B82A-003C-E3BD-2F8602464D1D}"/>
          </ac:spMkLst>
        </pc:spChg>
        <pc:spChg chg="del">
          <ac:chgData name="맹제모" userId="a41d8659-c1ba-4479-a1a7-266a327ba2e4" providerId="ADAL" clId="{ACB80A46-C7C6-304B-8BE3-90F6AC3461C8}" dt="2023-02-21T05:12:18.845" v="966" actId="478"/>
          <ac:spMkLst>
            <pc:docMk/>
            <pc:sldMk cId="1058608264" sldId="685"/>
            <ac:spMk id="20" creationId="{DC53CA97-C1DF-15F8-9ADB-547C52E30282}"/>
          </ac:spMkLst>
        </pc:spChg>
        <pc:spChg chg="del">
          <ac:chgData name="맹제모" userId="a41d8659-c1ba-4479-a1a7-266a327ba2e4" providerId="ADAL" clId="{ACB80A46-C7C6-304B-8BE3-90F6AC3461C8}" dt="2023-02-21T05:12:18.845" v="966" actId="478"/>
          <ac:spMkLst>
            <pc:docMk/>
            <pc:sldMk cId="1058608264" sldId="685"/>
            <ac:spMk id="21" creationId="{A9874D4F-E85D-ACDC-8CBF-D39670BD14EA}"/>
          </ac:spMkLst>
        </pc:spChg>
        <pc:spChg chg="del">
          <ac:chgData name="맹제모" userId="a41d8659-c1ba-4479-a1a7-266a327ba2e4" providerId="ADAL" clId="{ACB80A46-C7C6-304B-8BE3-90F6AC3461C8}" dt="2023-02-21T05:12:18.845" v="966" actId="478"/>
          <ac:spMkLst>
            <pc:docMk/>
            <pc:sldMk cId="1058608264" sldId="685"/>
            <ac:spMk id="22" creationId="{A1D1D1CA-3E19-8B84-F00B-14B6B3116C80}"/>
          </ac:spMkLst>
        </pc:spChg>
        <pc:spChg chg="del">
          <ac:chgData name="맹제모" userId="a41d8659-c1ba-4479-a1a7-266a327ba2e4" providerId="ADAL" clId="{ACB80A46-C7C6-304B-8BE3-90F6AC3461C8}" dt="2023-02-21T05:12:18.845" v="966" actId="478"/>
          <ac:spMkLst>
            <pc:docMk/>
            <pc:sldMk cId="1058608264" sldId="685"/>
            <ac:spMk id="23" creationId="{1E998280-13D4-C31C-6238-FCC547C391A7}"/>
          </ac:spMkLst>
        </pc:spChg>
        <pc:spChg chg="del">
          <ac:chgData name="맹제모" userId="a41d8659-c1ba-4479-a1a7-266a327ba2e4" providerId="ADAL" clId="{ACB80A46-C7C6-304B-8BE3-90F6AC3461C8}" dt="2023-02-21T05:12:18.845" v="966" actId="478"/>
          <ac:spMkLst>
            <pc:docMk/>
            <pc:sldMk cId="1058608264" sldId="685"/>
            <ac:spMk id="24" creationId="{49D86F30-2AD9-9521-CD9F-B4487787A718}"/>
          </ac:spMkLst>
        </pc:spChg>
        <pc:spChg chg="del">
          <ac:chgData name="맹제모" userId="a41d8659-c1ba-4479-a1a7-266a327ba2e4" providerId="ADAL" clId="{ACB80A46-C7C6-304B-8BE3-90F6AC3461C8}" dt="2023-02-21T05:12:18.845" v="966" actId="478"/>
          <ac:spMkLst>
            <pc:docMk/>
            <pc:sldMk cId="1058608264" sldId="685"/>
            <ac:spMk id="31" creationId="{F4C5E615-47FB-03D2-430E-2D002B0A1976}"/>
          </ac:spMkLst>
        </pc:spChg>
        <pc:spChg chg="del">
          <ac:chgData name="맹제모" userId="a41d8659-c1ba-4479-a1a7-266a327ba2e4" providerId="ADAL" clId="{ACB80A46-C7C6-304B-8BE3-90F6AC3461C8}" dt="2023-02-21T05:12:18.845" v="966" actId="478"/>
          <ac:spMkLst>
            <pc:docMk/>
            <pc:sldMk cId="1058608264" sldId="685"/>
            <ac:spMk id="33" creationId="{C321BFF2-D018-5427-B544-239136BB3D4B}"/>
          </ac:spMkLst>
        </pc:spChg>
        <pc:spChg chg="del">
          <ac:chgData name="맹제모" userId="a41d8659-c1ba-4479-a1a7-266a327ba2e4" providerId="ADAL" clId="{ACB80A46-C7C6-304B-8BE3-90F6AC3461C8}" dt="2023-02-21T05:12:18.845" v="966" actId="478"/>
          <ac:spMkLst>
            <pc:docMk/>
            <pc:sldMk cId="1058608264" sldId="685"/>
            <ac:spMk id="34" creationId="{C8F94E05-C64E-C7CA-E847-87CE2E5DC4AA}"/>
          </ac:spMkLst>
        </pc:spChg>
        <pc:spChg chg="del">
          <ac:chgData name="맹제모" userId="a41d8659-c1ba-4479-a1a7-266a327ba2e4" providerId="ADAL" clId="{ACB80A46-C7C6-304B-8BE3-90F6AC3461C8}" dt="2023-02-21T05:12:18.845" v="966" actId="478"/>
          <ac:spMkLst>
            <pc:docMk/>
            <pc:sldMk cId="1058608264" sldId="685"/>
            <ac:spMk id="35" creationId="{269C45BB-28CA-5BA9-B48A-64239D7DF121}"/>
          </ac:spMkLst>
        </pc:spChg>
        <pc:spChg chg="del">
          <ac:chgData name="맹제모" userId="a41d8659-c1ba-4479-a1a7-266a327ba2e4" providerId="ADAL" clId="{ACB80A46-C7C6-304B-8BE3-90F6AC3461C8}" dt="2023-02-21T05:12:18.845" v="966" actId="478"/>
          <ac:spMkLst>
            <pc:docMk/>
            <pc:sldMk cId="1058608264" sldId="685"/>
            <ac:spMk id="36" creationId="{6A04F18B-E120-BB33-24BC-D3B8348CFAFC}"/>
          </ac:spMkLst>
        </pc:spChg>
        <pc:spChg chg="del">
          <ac:chgData name="맹제모" userId="a41d8659-c1ba-4479-a1a7-266a327ba2e4" providerId="ADAL" clId="{ACB80A46-C7C6-304B-8BE3-90F6AC3461C8}" dt="2023-02-21T05:12:18.845" v="966" actId="478"/>
          <ac:spMkLst>
            <pc:docMk/>
            <pc:sldMk cId="1058608264" sldId="685"/>
            <ac:spMk id="37" creationId="{FE370DBB-5458-B8ED-8006-134749FDED62}"/>
          </ac:spMkLst>
        </pc:spChg>
        <pc:spChg chg="del">
          <ac:chgData name="맹제모" userId="a41d8659-c1ba-4479-a1a7-266a327ba2e4" providerId="ADAL" clId="{ACB80A46-C7C6-304B-8BE3-90F6AC3461C8}" dt="2023-02-21T05:12:18.845" v="966" actId="478"/>
          <ac:spMkLst>
            <pc:docMk/>
            <pc:sldMk cId="1058608264" sldId="685"/>
            <ac:spMk id="38" creationId="{4D659BDA-3EAF-AB13-326B-E06769340A91}"/>
          </ac:spMkLst>
        </pc:spChg>
        <pc:spChg chg="del">
          <ac:chgData name="맹제모" userId="a41d8659-c1ba-4479-a1a7-266a327ba2e4" providerId="ADAL" clId="{ACB80A46-C7C6-304B-8BE3-90F6AC3461C8}" dt="2023-02-21T05:12:18.845" v="966" actId="478"/>
          <ac:spMkLst>
            <pc:docMk/>
            <pc:sldMk cId="1058608264" sldId="685"/>
            <ac:spMk id="39" creationId="{1A0A7753-D43A-C22F-8E84-30BE69528514}"/>
          </ac:spMkLst>
        </pc:spChg>
        <pc:spChg chg="del">
          <ac:chgData name="맹제모" userId="a41d8659-c1ba-4479-a1a7-266a327ba2e4" providerId="ADAL" clId="{ACB80A46-C7C6-304B-8BE3-90F6AC3461C8}" dt="2023-02-21T05:12:18.845" v="966" actId="478"/>
          <ac:spMkLst>
            <pc:docMk/>
            <pc:sldMk cId="1058608264" sldId="685"/>
            <ac:spMk id="40" creationId="{7A3A1E12-92F0-BA97-A44F-BC54EB3228A4}"/>
          </ac:spMkLst>
        </pc:spChg>
        <pc:spChg chg="del">
          <ac:chgData name="맹제모" userId="a41d8659-c1ba-4479-a1a7-266a327ba2e4" providerId="ADAL" clId="{ACB80A46-C7C6-304B-8BE3-90F6AC3461C8}" dt="2023-02-21T05:12:18.845" v="966" actId="478"/>
          <ac:spMkLst>
            <pc:docMk/>
            <pc:sldMk cId="1058608264" sldId="685"/>
            <ac:spMk id="41" creationId="{78541BB0-4123-0102-9178-99841F943E6C}"/>
          </ac:spMkLst>
        </pc:spChg>
        <pc:picChg chg="add mod modCrop">
          <ac:chgData name="맹제모" userId="a41d8659-c1ba-4479-a1a7-266a327ba2e4" providerId="ADAL" clId="{ACB80A46-C7C6-304B-8BE3-90F6AC3461C8}" dt="2023-02-21T06:57:01.270" v="1158" actId="1076"/>
          <ac:picMkLst>
            <pc:docMk/>
            <pc:sldMk cId="1058608264" sldId="685"/>
            <ac:picMk id="7" creationId="{77EB9799-0856-AA41-FBBF-2ACE4F066A5C}"/>
          </ac:picMkLst>
        </pc:picChg>
        <pc:picChg chg="add mod">
          <ac:chgData name="맹제모" userId="a41d8659-c1ba-4479-a1a7-266a327ba2e4" providerId="ADAL" clId="{ACB80A46-C7C6-304B-8BE3-90F6AC3461C8}" dt="2023-02-22T08:50:51.735" v="3699" actId="1036"/>
          <ac:picMkLst>
            <pc:docMk/>
            <pc:sldMk cId="1058608264" sldId="685"/>
            <ac:picMk id="8" creationId="{742CBBE1-4928-7F3B-A55F-0E7A46236597}"/>
          </ac:picMkLst>
        </pc:picChg>
        <pc:picChg chg="add del mod modCrop">
          <ac:chgData name="맹제모" userId="a41d8659-c1ba-4479-a1a7-266a327ba2e4" providerId="ADAL" clId="{ACB80A46-C7C6-304B-8BE3-90F6AC3461C8}" dt="2023-02-21T06:57:52.748" v="1159" actId="478"/>
          <ac:picMkLst>
            <pc:docMk/>
            <pc:sldMk cId="1058608264" sldId="685"/>
            <ac:picMk id="9" creationId="{F87A1371-0C68-9C8B-38A2-9BDB7B968B33}"/>
          </ac:picMkLst>
        </pc:picChg>
        <pc:picChg chg="add mod">
          <ac:chgData name="맹제모" userId="a41d8659-c1ba-4479-a1a7-266a327ba2e4" providerId="ADAL" clId="{ACB80A46-C7C6-304B-8BE3-90F6AC3461C8}" dt="2023-02-21T06:58:06.702" v="1163" actId="1076"/>
          <ac:picMkLst>
            <pc:docMk/>
            <pc:sldMk cId="1058608264" sldId="685"/>
            <ac:picMk id="10" creationId="{52AB4C54-87EB-29D3-5C8B-7ABC00627AA3}"/>
          </ac:picMkLst>
        </pc:picChg>
      </pc:sldChg>
      <pc:sldChg chg="addSp delSp modSp add mod modAnim">
        <pc:chgData name="맹제모" userId="a41d8659-c1ba-4479-a1a7-266a327ba2e4" providerId="ADAL" clId="{ACB80A46-C7C6-304B-8BE3-90F6AC3461C8}" dt="2023-02-21T07:21:49.618" v="1769"/>
        <pc:sldMkLst>
          <pc:docMk/>
          <pc:sldMk cId="4255435537" sldId="686"/>
        </pc:sldMkLst>
        <pc:spChg chg="add mod">
          <ac:chgData name="맹제모" userId="a41d8659-c1ba-4479-a1a7-266a327ba2e4" providerId="ADAL" clId="{ACB80A46-C7C6-304B-8BE3-90F6AC3461C8}" dt="2023-02-21T07:10:23.264" v="1535" actId="6549"/>
          <ac:spMkLst>
            <pc:docMk/>
            <pc:sldMk cId="4255435537" sldId="686"/>
            <ac:spMk id="11" creationId="{0A2DD538-DAF7-B9C7-EB4E-EBB5C96243BB}"/>
          </ac:spMkLst>
        </pc:spChg>
        <pc:spChg chg="mod">
          <ac:chgData name="맹제모" userId="a41d8659-c1ba-4479-a1a7-266a327ba2e4" providerId="ADAL" clId="{ACB80A46-C7C6-304B-8BE3-90F6AC3461C8}" dt="2023-02-21T07:19:20.551" v="1741" actId="14100"/>
          <ac:spMkLst>
            <pc:docMk/>
            <pc:sldMk cId="4255435537" sldId="686"/>
            <ac:spMk id="12" creationId="{2CC55B63-BF29-4477-8B35-90D403B7B5A0}"/>
          </ac:spMkLst>
        </pc:spChg>
        <pc:spChg chg="add mod">
          <ac:chgData name="맹제모" userId="a41d8659-c1ba-4479-a1a7-266a327ba2e4" providerId="ADAL" clId="{ACB80A46-C7C6-304B-8BE3-90F6AC3461C8}" dt="2023-02-21T07:11:46.883" v="1662" actId="20577"/>
          <ac:spMkLst>
            <pc:docMk/>
            <pc:sldMk cId="4255435537" sldId="686"/>
            <ac:spMk id="13" creationId="{BBE6FE06-C345-8C00-109F-D540AD02B7E6}"/>
          </ac:spMkLst>
        </pc:spChg>
        <pc:spChg chg="add mod">
          <ac:chgData name="맹제모" userId="a41d8659-c1ba-4479-a1a7-266a327ba2e4" providerId="ADAL" clId="{ACB80A46-C7C6-304B-8BE3-90F6AC3461C8}" dt="2023-02-21T07:12:46.575" v="1708" actId="2711"/>
          <ac:spMkLst>
            <pc:docMk/>
            <pc:sldMk cId="4255435537" sldId="686"/>
            <ac:spMk id="15" creationId="{3B9A57C7-02B8-A8F1-73A4-D5BB24BD2078}"/>
          </ac:spMkLst>
        </pc:spChg>
        <pc:spChg chg="add mod">
          <ac:chgData name="맹제모" userId="a41d8659-c1ba-4479-a1a7-266a327ba2e4" providerId="ADAL" clId="{ACB80A46-C7C6-304B-8BE3-90F6AC3461C8}" dt="2023-02-21T07:14:04.129" v="1734" actId="20577"/>
          <ac:spMkLst>
            <pc:docMk/>
            <pc:sldMk cId="4255435537" sldId="686"/>
            <ac:spMk id="16" creationId="{7E36A125-F49B-6E49-3FE1-FEC0B86AE91F}"/>
          </ac:spMkLst>
        </pc:spChg>
        <pc:picChg chg="add mod modCrop">
          <ac:chgData name="맹제모" userId="a41d8659-c1ba-4479-a1a7-266a327ba2e4" providerId="ADAL" clId="{ACB80A46-C7C6-304B-8BE3-90F6AC3461C8}" dt="2023-02-21T07:08:38.210" v="1404" actId="1076"/>
          <ac:picMkLst>
            <pc:docMk/>
            <pc:sldMk cId="4255435537" sldId="686"/>
            <ac:picMk id="3" creationId="{0AB72D3A-C7FC-CEA3-8177-C12844530C26}"/>
          </ac:picMkLst>
        </pc:picChg>
        <pc:picChg chg="add mod">
          <ac:chgData name="맹제모" userId="a41d8659-c1ba-4479-a1a7-266a327ba2e4" providerId="ADAL" clId="{ACB80A46-C7C6-304B-8BE3-90F6AC3461C8}" dt="2023-02-21T07:08:35.118" v="1403" actId="1076"/>
          <ac:picMkLst>
            <pc:docMk/>
            <pc:sldMk cId="4255435537" sldId="686"/>
            <ac:picMk id="5" creationId="{D89CB173-B39B-9232-3491-9187D63486BB}"/>
          </ac:picMkLst>
        </pc:picChg>
        <pc:picChg chg="add mod">
          <ac:chgData name="맹제모" userId="a41d8659-c1ba-4479-a1a7-266a327ba2e4" providerId="ADAL" clId="{ACB80A46-C7C6-304B-8BE3-90F6AC3461C8}" dt="2023-02-21T07:08:43.331" v="1405" actId="1076"/>
          <ac:picMkLst>
            <pc:docMk/>
            <pc:sldMk cId="4255435537" sldId="686"/>
            <ac:picMk id="6" creationId="{5DFA222C-B57C-938F-2388-D367ED001EC3}"/>
          </ac:picMkLst>
        </pc:picChg>
        <pc:picChg chg="del">
          <ac:chgData name="맹제모" userId="a41d8659-c1ba-4479-a1a7-266a327ba2e4" providerId="ADAL" clId="{ACB80A46-C7C6-304B-8BE3-90F6AC3461C8}" dt="2023-02-21T06:59:19.280" v="1252" actId="478"/>
          <ac:picMkLst>
            <pc:docMk/>
            <pc:sldMk cId="4255435537" sldId="686"/>
            <ac:picMk id="7" creationId="{77EB9799-0856-AA41-FBBF-2ACE4F066A5C}"/>
          </ac:picMkLst>
        </pc:picChg>
        <pc:picChg chg="del">
          <ac:chgData name="맹제모" userId="a41d8659-c1ba-4479-a1a7-266a327ba2e4" providerId="ADAL" clId="{ACB80A46-C7C6-304B-8BE3-90F6AC3461C8}" dt="2023-02-21T06:59:20.738" v="1253" actId="478"/>
          <ac:picMkLst>
            <pc:docMk/>
            <pc:sldMk cId="4255435537" sldId="686"/>
            <ac:picMk id="8" creationId="{742CBBE1-4928-7F3B-A55F-0E7A46236597}"/>
          </ac:picMkLst>
        </pc:picChg>
        <pc:picChg chg="add mod">
          <ac:chgData name="맹제모" userId="a41d8659-c1ba-4479-a1a7-266a327ba2e4" providerId="ADAL" clId="{ACB80A46-C7C6-304B-8BE3-90F6AC3461C8}" dt="2023-02-21T07:08:45.172" v="1406" actId="1076"/>
          <ac:picMkLst>
            <pc:docMk/>
            <pc:sldMk cId="4255435537" sldId="686"/>
            <ac:picMk id="9" creationId="{BCD69497-A026-B396-6737-F5DF8E142033}"/>
          </ac:picMkLst>
        </pc:picChg>
        <pc:picChg chg="del">
          <ac:chgData name="맹제모" userId="a41d8659-c1ba-4479-a1a7-266a327ba2e4" providerId="ADAL" clId="{ACB80A46-C7C6-304B-8BE3-90F6AC3461C8}" dt="2023-02-21T06:59:22.587" v="1254" actId="478"/>
          <ac:picMkLst>
            <pc:docMk/>
            <pc:sldMk cId="4255435537" sldId="686"/>
            <ac:picMk id="10" creationId="{52AB4C54-87EB-29D3-5C8B-7ABC00627AA3}"/>
          </ac:picMkLst>
        </pc:picChg>
        <pc:picChg chg="add del mod">
          <ac:chgData name="맹제모" userId="a41d8659-c1ba-4479-a1a7-266a327ba2e4" providerId="ADAL" clId="{ACB80A46-C7C6-304B-8BE3-90F6AC3461C8}" dt="2023-02-21T07:19:21.284" v="1742"/>
          <ac:picMkLst>
            <pc:docMk/>
            <pc:sldMk cId="4255435537" sldId="686"/>
            <ac:picMk id="1026" creationId="{D3BFAEF4-A551-0DBA-1A05-7D1B4D68F3D9}"/>
          </ac:picMkLst>
        </pc:picChg>
        <pc:picChg chg="add mod">
          <ac:chgData name="맹제모" userId="a41d8659-c1ba-4479-a1a7-266a327ba2e4" providerId="ADAL" clId="{ACB80A46-C7C6-304B-8BE3-90F6AC3461C8}" dt="2023-02-21T07:19:52.417" v="1750" actId="14100"/>
          <ac:picMkLst>
            <pc:docMk/>
            <pc:sldMk cId="4255435537" sldId="686"/>
            <ac:picMk id="1028" creationId="{78D64BE5-B051-39B3-3E80-FC6C3E0A71EA}"/>
          </ac:picMkLst>
        </pc:picChg>
        <pc:picChg chg="add mod">
          <ac:chgData name="맹제모" userId="a41d8659-c1ba-4479-a1a7-266a327ba2e4" providerId="ADAL" clId="{ACB80A46-C7C6-304B-8BE3-90F6AC3461C8}" dt="2023-02-21T07:20:48.878" v="1758" actId="14100"/>
          <ac:picMkLst>
            <pc:docMk/>
            <pc:sldMk cId="4255435537" sldId="686"/>
            <ac:picMk id="1030" creationId="{6734F25F-DDF3-4500-E3AF-138FB41FDFF6}"/>
          </ac:picMkLst>
        </pc:picChg>
        <pc:picChg chg="add mod">
          <ac:chgData name="맹제모" userId="a41d8659-c1ba-4479-a1a7-266a327ba2e4" providerId="ADAL" clId="{ACB80A46-C7C6-304B-8BE3-90F6AC3461C8}" dt="2023-02-21T07:21:24.266" v="1764" actId="14100"/>
          <ac:picMkLst>
            <pc:docMk/>
            <pc:sldMk cId="4255435537" sldId="686"/>
            <ac:picMk id="1032" creationId="{39E42F0A-245C-10AA-FC54-16D64608863C}"/>
          </ac:picMkLst>
        </pc:picChg>
        <pc:picChg chg="add mod">
          <ac:chgData name="맹제모" userId="a41d8659-c1ba-4479-a1a7-266a327ba2e4" providerId="ADAL" clId="{ACB80A46-C7C6-304B-8BE3-90F6AC3461C8}" dt="2023-02-21T07:21:48.327" v="1768" actId="14100"/>
          <ac:picMkLst>
            <pc:docMk/>
            <pc:sldMk cId="4255435537" sldId="686"/>
            <ac:picMk id="1034" creationId="{A0A7FFA8-4648-D10B-9BE5-35D5C504E24D}"/>
          </ac:picMkLst>
        </pc:picChg>
      </pc:sldChg>
      <pc:sldChg chg="addSp delSp modSp add mod modAnim">
        <pc:chgData name="맹제모" userId="a41d8659-c1ba-4479-a1a7-266a327ba2e4" providerId="ADAL" clId="{ACB80A46-C7C6-304B-8BE3-90F6AC3461C8}" dt="2023-02-21T07:35:07.564" v="2081" actId="1076"/>
        <pc:sldMkLst>
          <pc:docMk/>
          <pc:sldMk cId="219128399" sldId="687"/>
        </pc:sldMkLst>
        <pc:spChg chg="add del mod">
          <ac:chgData name="맹제모" userId="a41d8659-c1ba-4479-a1a7-266a327ba2e4" providerId="ADAL" clId="{ACB80A46-C7C6-304B-8BE3-90F6AC3461C8}" dt="2023-02-21T07:28:01.242" v="1967" actId="478"/>
          <ac:spMkLst>
            <pc:docMk/>
            <pc:sldMk cId="219128399" sldId="687"/>
            <ac:spMk id="8" creationId="{CE1DDAE8-4956-ECDE-C25E-8B532F38FAB6}"/>
          </ac:spMkLst>
        </pc:spChg>
        <pc:spChg chg="del mod">
          <ac:chgData name="맹제모" userId="a41d8659-c1ba-4479-a1a7-266a327ba2e4" providerId="ADAL" clId="{ACB80A46-C7C6-304B-8BE3-90F6AC3461C8}" dt="2023-02-21T07:24:59.433" v="1907"/>
          <ac:spMkLst>
            <pc:docMk/>
            <pc:sldMk cId="219128399" sldId="687"/>
            <ac:spMk id="11" creationId="{0A2DD538-DAF7-B9C7-EB4E-EBB5C96243BB}"/>
          </ac:spMkLst>
        </pc:spChg>
        <pc:spChg chg="mod">
          <ac:chgData name="맹제모" userId="a41d8659-c1ba-4479-a1a7-266a327ba2e4" providerId="ADAL" clId="{ACB80A46-C7C6-304B-8BE3-90F6AC3461C8}" dt="2023-02-21T07:30:09.808" v="2056" actId="20577"/>
          <ac:spMkLst>
            <pc:docMk/>
            <pc:sldMk cId="219128399" sldId="687"/>
            <ac:spMk id="12" creationId="{2CC55B63-BF29-4477-8B35-90D403B7B5A0}"/>
          </ac:spMkLst>
        </pc:spChg>
        <pc:spChg chg="del">
          <ac:chgData name="맹제모" userId="a41d8659-c1ba-4479-a1a7-266a327ba2e4" providerId="ADAL" clId="{ACB80A46-C7C6-304B-8BE3-90F6AC3461C8}" dt="2023-02-21T07:24:55.532" v="1904" actId="478"/>
          <ac:spMkLst>
            <pc:docMk/>
            <pc:sldMk cId="219128399" sldId="687"/>
            <ac:spMk id="13" creationId="{BBE6FE06-C345-8C00-109F-D540AD02B7E6}"/>
          </ac:spMkLst>
        </pc:spChg>
        <pc:spChg chg="del">
          <ac:chgData name="맹제모" userId="a41d8659-c1ba-4479-a1a7-266a327ba2e4" providerId="ADAL" clId="{ACB80A46-C7C6-304B-8BE3-90F6AC3461C8}" dt="2023-02-21T07:24:58.571" v="1905" actId="478"/>
          <ac:spMkLst>
            <pc:docMk/>
            <pc:sldMk cId="219128399" sldId="687"/>
            <ac:spMk id="15" creationId="{3B9A57C7-02B8-A8F1-73A4-D5BB24BD2078}"/>
          </ac:spMkLst>
        </pc:spChg>
        <pc:spChg chg="del">
          <ac:chgData name="맹제모" userId="a41d8659-c1ba-4479-a1a7-266a327ba2e4" providerId="ADAL" clId="{ACB80A46-C7C6-304B-8BE3-90F6AC3461C8}" dt="2023-02-21T07:25:46.683" v="1909" actId="478"/>
          <ac:spMkLst>
            <pc:docMk/>
            <pc:sldMk cId="219128399" sldId="687"/>
            <ac:spMk id="16" creationId="{7E36A125-F49B-6E49-3FE1-FEC0B86AE91F}"/>
          </ac:spMkLst>
        </pc:spChg>
        <pc:picChg chg="del">
          <ac:chgData name="맹제모" userId="a41d8659-c1ba-4479-a1a7-266a327ba2e4" providerId="ADAL" clId="{ACB80A46-C7C6-304B-8BE3-90F6AC3461C8}" dt="2023-02-21T07:23:04.473" v="1803" actId="478"/>
          <ac:picMkLst>
            <pc:docMk/>
            <pc:sldMk cId="219128399" sldId="687"/>
            <ac:picMk id="3" creationId="{0AB72D3A-C7FC-CEA3-8177-C12844530C26}"/>
          </ac:picMkLst>
        </pc:picChg>
        <pc:picChg chg="del">
          <ac:chgData name="맹제모" userId="a41d8659-c1ba-4479-a1a7-266a327ba2e4" providerId="ADAL" clId="{ACB80A46-C7C6-304B-8BE3-90F6AC3461C8}" dt="2023-02-21T07:23:06.351" v="1804" actId="478"/>
          <ac:picMkLst>
            <pc:docMk/>
            <pc:sldMk cId="219128399" sldId="687"/>
            <ac:picMk id="5" creationId="{D89CB173-B39B-9232-3491-9187D63486BB}"/>
          </ac:picMkLst>
        </pc:picChg>
        <pc:picChg chg="del">
          <ac:chgData name="맹제모" userId="a41d8659-c1ba-4479-a1a7-266a327ba2e4" providerId="ADAL" clId="{ACB80A46-C7C6-304B-8BE3-90F6AC3461C8}" dt="2023-02-21T07:25:46.683" v="1909" actId="478"/>
          <ac:picMkLst>
            <pc:docMk/>
            <pc:sldMk cId="219128399" sldId="687"/>
            <ac:picMk id="6" creationId="{5DFA222C-B57C-938F-2388-D367ED001EC3}"/>
          </ac:picMkLst>
        </pc:picChg>
        <pc:picChg chg="add del mod">
          <ac:chgData name="맹제모" userId="a41d8659-c1ba-4479-a1a7-266a327ba2e4" providerId="ADAL" clId="{ACB80A46-C7C6-304B-8BE3-90F6AC3461C8}" dt="2023-02-21T07:27:56.145" v="1965" actId="478"/>
          <ac:picMkLst>
            <pc:docMk/>
            <pc:sldMk cId="219128399" sldId="687"/>
            <ac:picMk id="7" creationId="{C8DB5013-6BB6-632D-B561-E4B4CA12236D}"/>
          </ac:picMkLst>
        </pc:picChg>
        <pc:picChg chg="del">
          <ac:chgData name="맹제모" userId="a41d8659-c1ba-4479-a1a7-266a327ba2e4" providerId="ADAL" clId="{ACB80A46-C7C6-304B-8BE3-90F6AC3461C8}" dt="2023-02-21T07:25:46.683" v="1909" actId="478"/>
          <ac:picMkLst>
            <pc:docMk/>
            <pc:sldMk cId="219128399" sldId="687"/>
            <ac:picMk id="9" creationId="{BCD69497-A026-B396-6737-F5DF8E142033}"/>
          </ac:picMkLst>
        </pc:picChg>
        <pc:picChg chg="add mod modCrop">
          <ac:chgData name="맹제모" userId="a41d8659-c1ba-4479-a1a7-266a327ba2e4" providerId="ADAL" clId="{ACB80A46-C7C6-304B-8BE3-90F6AC3461C8}" dt="2023-02-21T07:34:07.455" v="2069" actId="14100"/>
          <ac:picMkLst>
            <pc:docMk/>
            <pc:sldMk cId="219128399" sldId="687"/>
            <ac:picMk id="10" creationId="{8CD3E15E-E0D1-7C13-3CB1-FB96177572A1}"/>
          </ac:picMkLst>
        </pc:picChg>
        <pc:picChg chg="add mod modCrop">
          <ac:chgData name="맹제모" userId="a41d8659-c1ba-4479-a1a7-266a327ba2e4" providerId="ADAL" clId="{ACB80A46-C7C6-304B-8BE3-90F6AC3461C8}" dt="2023-02-21T07:34:10.533" v="2071" actId="1035"/>
          <ac:picMkLst>
            <pc:docMk/>
            <pc:sldMk cId="219128399" sldId="687"/>
            <ac:picMk id="17" creationId="{62FB1123-A4FD-AAB5-AE24-6767E6BC7BE7}"/>
          </ac:picMkLst>
        </pc:picChg>
        <pc:picChg chg="add del mod">
          <ac:chgData name="맹제모" userId="a41d8659-c1ba-4479-a1a7-266a327ba2e4" providerId="ADAL" clId="{ACB80A46-C7C6-304B-8BE3-90F6AC3461C8}" dt="2023-02-21T07:33:34.284" v="2062" actId="478"/>
          <ac:picMkLst>
            <pc:docMk/>
            <pc:sldMk cId="219128399" sldId="687"/>
            <ac:picMk id="18" creationId="{4C73C397-632B-FC99-BC40-9BE7D7D479E5}"/>
          </ac:picMkLst>
        </pc:picChg>
        <pc:picChg chg="add mod">
          <ac:chgData name="맹제모" userId="a41d8659-c1ba-4479-a1a7-266a327ba2e4" providerId="ADAL" clId="{ACB80A46-C7C6-304B-8BE3-90F6AC3461C8}" dt="2023-02-21T07:35:05.826" v="2080" actId="1076"/>
          <ac:picMkLst>
            <pc:docMk/>
            <pc:sldMk cId="219128399" sldId="687"/>
            <ac:picMk id="19" creationId="{8789258D-68E4-DA04-9E44-83F07C6C1DBC}"/>
          </ac:picMkLst>
        </pc:picChg>
        <pc:picChg chg="add mod">
          <ac:chgData name="맹제모" userId="a41d8659-c1ba-4479-a1a7-266a327ba2e4" providerId="ADAL" clId="{ACB80A46-C7C6-304B-8BE3-90F6AC3461C8}" dt="2023-02-21T07:35:07.564" v="2081" actId="1076"/>
          <ac:picMkLst>
            <pc:docMk/>
            <pc:sldMk cId="219128399" sldId="687"/>
            <ac:picMk id="20" creationId="{C6AE59A2-4D3D-09F1-00D4-249FFA141829}"/>
          </ac:picMkLst>
        </pc:picChg>
        <pc:picChg chg="del">
          <ac:chgData name="맹제모" userId="a41d8659-c1ba-4479-a1a7-266a327ba2e4" providerId="ADAL" clId="{ACB80A46-C7C6-304B-8BE3-90F6AC3461C8}" dt="2023-02-21T07:25:01.142" v="1908" actId="478"/>
          <ac:picMkLst>
            <pc:docMk/>
            <pc:sldMk cId="219128399" sldId="687"/>
            <ac:picMk id="1028" creationId="{78D64BE5-B051-39B3-3E80-FC6C3E0A71EA}"/>
          </ac:picMkLst>
        </pc:picChg>
        <pc:picChg chg="del">
          <ac:chgData name="맹제모" userId="a41d8659-c1ba-4479-a1a7-266a327ba2e4" providerId="ADAL" clId="{ACB80A46-C7C6-304B-8BE3-90F6AC3461C8}" dt="2023-02-21T07:25:01.142" v="1908" actId="478"/>
          <ac:picMkLst>
            <pc:docMk/>
            <pc:sldMk cId="219128399" sldId="687"/>
            <ac:picMk id="1030" creationId="{6734F25F-DDF3-4500-E3AF-138FB41FDFF6}"/>
          </ac:picMkLst>
        </pc:picChg>
        <pc:picChg chg="del">
          <ac:chgData name="맹제모" userId="a41d8659-c1ba-4479-a1a7-266a327ba2e4" providerId="ADAL" clId="{ACB80A46-C7C6-304B-8BE3-90F6AC3461C8}" dt="2023-02-21T07:25:01.142" v="1908" actId="478"/>
          <ac:picMkLst>
            <pc:docMk/>
            <pc:sldMk cId="219128399" sldId="687"/>
            <ac:picMk id="1032" creationId="{39E42F0A-245C-10AA-FC54-16D64608863C}"/>
          </ac:picMkLst>
        </pc:picChg>
        <pc:picChg chg="del">
          <ac:chgData name="맹제모" userId="a41d8659-c1ba-4479-a1a7-266a327ba2e4" providerId="ADAL" clId="{ACB80A46-C7C6-304B-8BE3-90F6AC3461C8}" dt="2023-02-21T07:25:01.142" v="1908" actId="478"/>
          <ac:picMkLst>
            <pc:docMk/>
            <pc:sldMk cId="219128399" sldId="687"/>
            <ac:picMk id="1034" creationId="{A0A7FFA8-4648-D10B-9BE5-35D5C504E24D}"/>
          </ac:picMkLst>
        </pc:picChg>
      </pc:sldChg>
      <pc:sldChg chg="modSp add mod ord">
        <pc:chgData name="맹제모" userId="a41d8659-c1ba-4479-a1a7-266a327ba2e4" providerId="ADAL" clId="{ACB80A46-C7C6-304B-8BE3-90F6AC3461C8}" dt="2023-02-21T07:29:18.317" v="1979" actId="20578"/>
        <pc:sldMkLst>
          <pc:docMk/>
          <pc:sldMk cId="3626471981" sldId="688"/>
        </pc:sldMkLst>
        <pc:spChg chg="mod">
          <ac:chgData name="맹제모" userId="a41d8659-c1ba-4479-a1a7-266a327ba2e4" providerId="ADAL" clId="{ACB80A46-C7C6-304B-8BE3-90F6AC3461C8}" dt="2023-02-21T07:27:39.161" v="1951" actId="20577"/>
          <ac:spMkLst>
            <pc:docMk/>
            <pc:sldMk cId="3626471981" sldId="688"/>
            <ac:spMk id="12" creationId="{2CC55B63-BF29-4477-8B35-90D403B7B5A0}"/>
          </ac:spMkLst>
        </pc:spChg>
      </pc:sldChg>
      <pc:sldChg chg="addSp delSp modSp add mod">
        <pc:chgData name="맹제모" userId="a41d8659-c1ba-4479-a1a7-266a327ba2e4" providerId="ADAL" clId="{ACB80A46-C7C6-304B-8BE3-90F6AC3461C8}" dt="2023-02-21T07:43:35.241" v="2337" actId="1035"/>
        <pc:sldMkLst>
          <pc:docMk/>
          <pc:sldMk cId="1658319744" sldId="689"/>
        </pc:sldMkLst>
        <pc:spChg chg="add mod">
          <ac:chgData name="맹제모" userId="a41d8659-c1ba-4479-a1a7-266a327ba2e4" providerId="ADAL" clId="{ACB80A46-C7C6-304B-8BE3-90F6AC3461C8}" dt="2023-02-21T07:40:48.461" v="2321" actId="1038"/>
          <ac:spMkLst>
            <pc:docMk/>
            <pc:sldMk cId="1658319744" sldId="689"/>
            <ac:spMk id="7" creationId="{64E6F2E2-C52F-FAB6-B471-1DFEA34253DE}"/>
          </ac:spMkLst>
        </pc:spChg>
        <pc:spChg chg="mod">
          <ac:chgData name="맹제모" userId="a41d8659-c1ba-4479-a1a7-266a327ba2e4" providerId="ADAL" clId="{ACB80A46-C7C6-304B-8BE3-90F6AC3461C8}" dt="2023-02-21T07:35:57.748" v="2116" actId="5793"/>
          <ac:spMkLst>
            <pc:docMk/>
            <pc:sldMk cId="1658319744" sldId="689"/>
            <ac:spMk id="12" creationId="{2CC55B63-BF29-4477-8B35-90D403B7B5A0}"/>
          </ac:spMkLst>
        </pc:spChg>
        <pc:spChg chg="del">
          <ac:chgData name="맹제모" userId="a41d8659-c1ba-4479-a1a7-266a327ba2e4" providerId="ADAL" clId="{ACB80A46-C7C6-304B-8BE3-90F6AC3461C8}" dt="2023-02-21T07:35:53.161" v="2099" actId="478"/>
          <ac:spMkLst>
            <pc:docMk/>
            <pc:sldMk cId="1658319744" sldId="689"/>
            <ac:spMk id="14" creationId="{66913ADC-7685-8A96-F71E-A66A45968520}"/>
          </ac:spMkLst>
        </pc:spChg>
        <pc:picChg chg="add del mod">
          <ac:chgData name="맹제모" userId="a41d8659-c1ba-4479-a1a7-266a327ba2e4" providerId="ADAL" clId="{ACB80A46-C7C6-304B-8BE3-90F6AC3461C8}" dt="2023-02-21T07:37:34.512" v="2124" actId="478"/>
          <ac:picMkLst>
            <pc:docMk/>
            <pc:sldMk cId="1658319744" sldId="689"/>
            <ac:picMk id="3" creationId="{CF72B9A3-2AF2-8787-2537-1CA32E05063E}"/>
          </ac:picMkLst>
        </pc:picChg>
        <pc:picChg chg="add mod modCrop">
          <ac:chgData name="맹제모" userId="a41d8659-c1ba-4479-a1a7-266a327ba2e4" providerId="ADAL" clId="{ACB80A46-C7C6-304B-8BE3-90F6AC3461C8}" dt="2023-02-21T07:43:35.241" v="2337" actId="1035"/>
          <ac:picMkLst>
            <pc:docMk/>
            <pc:sldMk cId="1658319744" sldId="689"/>
            <ac:picMk id="5" creationId="{DA124DD3-6EBA-7B4C-F3D0-CBBC57FAA40E}"/>
          </ac:picMkLst>
        </pc:picChg>
        <pc:picChg chg="add mod modCrop">
          <ac:chgData name="맹제모" userId="a41d8659-c1ba-4479-a1a7-266a327ba2e4" providerId="ADAL" clId="{ACB80A46-C7C6-304B-8BE3-90F6AC3461C8}" dt="2023-02-21T07:37:49.573" v="2128" actId="1076"/>
          <ac:picMkLst>
            <pc:docMk/>
            <pc:sldMk cId="1658319744" sldId="689"/>
            <ac:picMk id="6" creationId="{F1993846-4473-A046-2BBE-88005FAA77C6}"/>
          </ac:picMkLst>
        </pc:picChg>
        <pc:picChg chg="del">
          <ac:chgData name="맹제모" userId="a41d8659-c1ba-4479-a1a7-266a327ba2e4" providerId="ADAL" clId="{ACB80A46-C7C6-304B-8BE3-90F6AC3461C8}" dt="2023-02-21T07:35:53.161" v="2099" actId="478"/>
          <ac:picMkLst>
            <pc:docMk/>
            <pc:sldMk cId="1658319744" sldId="689"/>
            <ac:picMk id="10" creationId="{8CD3E15E-E0D1-7C13-3CB1-FB96177572A1}"/>
          </ac:picMkLst>
        </pc:picChg>
        <pc:picChg chg="del">
          <ac:chgData name="맹제모" userId="a41d8659-c1ba-4479-a1a7-266a327ba2e4" providerId="ADAL" clId="{ACB80A46-C7C6-304B-8BE3-90F6AC3461C8}" dt="2023-02-21T07:35:53.161" v="2099" actId="478"/>
          <ac:picMkLst>
            <pc:docMk/>
            <pc:sldMk cId="1658319744" sldId="689"/>
            <ac:picMk id="17" creationId="{62FB1123-A4FD-AAB5-AE24-6767E6BC7BE7}"/>
          </ac:picMkLst>
        </pc:picChg>
        <pc:picChg chg="del">
          <ac:chgData name="맹제모" userId="a41d8659-c1ba-4479-a1a7-266a327ba2e4" providerId="ADAL" clId="{ACB80A46-C7C6-304B-8BE3-90F6AC3461C8}" dt="2023-02-21T07:35:53.161" v="2099" actId="478"/>
          <ac:picMkLst>
            <pc:docMk/>
            <pc:sldMk cId="1658319744" sldId="689"/>
            <ac:picMk id="19" creationId="{8789258D-68E4-DA04-9E44-83F07C6C1DBC}"/>
          </ac:picMkLst>
        </pc:picChg>
        <pc:picChg chg="del">
          <ac:chgData name="맹제모" userId="a41d8659-c1ba-4479-a1a7-266a327ba2e4" providerId="ADAL" clId="{ACB80A46-C7C6-304B-8BE3-90F6AC3461C8}" dt="2023-02-21T07:35:53.161" v="2099" actId="478"/>
          <ac:picMkLst>
            <pc:docMk/>
            <pc:sldMk cId="1658319744" sldId="689"/>
            <ac:picMk id="20" creationId="{C6AE59A2-4D3D-09F1-00D4-249FFA141829}"/>
          </ac:picMkLst>
        </pc:picChg>
      </pc:sldChg>
      <pc:sldChg chg="addSp delSp modSp add mod">
        <pc:chgData name="맹제모" userId="a41d8659-c1ba-4479-a1a7-266a327ba2e4" providerId="ADAL" clId="{ACB80A46-C7C6-304B-8BE3-90F6AC3461C8}" dt="2023-02-21T07:54:26.994" v="2495" actId="1076"/>
        <pc:sldMkLst>
          <pc:docMk/>
          <pc:sldMk cId="2836280939" sldId="690"/>
        </pc:sldMkLst>
        <pc:spChg chg="add mod">
          <ac:chgData name="맹제모" userId="a41d8659-c1ba-4479-a1a7-266a327ba2e4" providerId="ADAL" clId="{ACB80A46-C7C6-304B-8BE3-90F6AC3461C8}" dt="2023-02-21T07:52:18.529" v="2481" actId="20577"/>
          <ac:spMkLst>
            <pc:docMk/>
            <pc:sldMk cId="2836280939" sldId="690"/>
            <ac:spMk id="8" creationId="{0C1D522E-99F6-10B0-43DB-2C4A94CD3686}"/>
          </ac:spMkLst>
        </pc:spChg>
        <pc:spChg chg="mod">
          <ac:chgData name="맹제모" userId="a41d8659-c1ba-4479-a1a7-266a327ba2e4" providerId="ADAL" clId="{ACB80A46-C7C6-304B-8BE3-90F6AC3461C8}" dt="2023-02-21T07:51:17.399" v="2450" actId="20577"/>
          <ac:spMkLst>
            <pc:docMk/>
            <pc:sldMk cId="2836280939" sldId="690"/>
            <ac:spMk id="12" creationId="{2CC55B63-BF29-4477-8B35-90D403B7B5A0}"/>
          </ac:spMkLst>
        </pc:spChg>
        <pc:picChg chg="add mod">
          <ac:chgData name="맹제모" userId="a41d8659-c1ba-4479-a1a7-266a327ba2e4" providerId="ADAL" clId="{ACB80A46-C7C6-304B-8BE3-90F6AC3461C8}" dt="2023-02-21T07:51:13.349" v="2445" actId="1076"/>
          <ac:picMkLst>
            <pc:docMk/>
            <pc:sldMk cId="2836280939" sldId="690"/>
            <ac:picMk id="3" creationId="{553851A2-BCD3-7D7F-6F0F-27237DA722F4}"/>
          </ac:picMkLst>
        </pc:picChg>
        <pc:picChg chg="add del">
          <ac:chgData name="맹제모" userId="a41d8659-c1ba-4479-a1a7-266a327ba2e4" providerId="ADAL" clId="{ACB80A46-C7C6-304B-8BE3-90F6AC3461C8}" dt="2023-02-21T07:51:10.539" v="2444" actId="21"/>
          <ac:picMkLst>
            <pc:docMk/>
            <pc:sldMk cId="2836280939" sldId="690"/>
            <ac:picMk id="5" creationId="{DA124DD3-6EBA-7B4C-F3D0-CBBC57FAA40E}"/>
          </ac:picMkLst>
        </pc:picChg>
        <pc:picChg chg="del">
          <ac:chgData name="맹제모" userId="a41d8659-c1ba-4479-a1a7-266a327ba2e4" providerId="ADAL" clId="{ACB80A46-C7C6-304B-8BE3-90F6AC3461C8}" dt="2023-02-21T07:50:37.713" v="2421" actId="478"/>
          <ac:picMkLst>
            <pc:docMk/>
            <pc:sldMk cId="2836280939" sldId="690"/>
            <ac:picMk id="6" creationId="{F1993846-4473-A046-2BBE-88005FAA77C6}"/>
          </ac:picMkLst>
        </pc:picChg>
        <pc:picChg chg="add del">
          <ac:chgData name="맹제모" userId="a41d8659-c1ba-4479-a1a7-266a327ba2e4" providerId="ADAL" clId="{ACB80A46-C7C6-304B-8BE3-90F6AC3461C8}" dt="2023-02-21T07:53:41.636" v="2483"/>
          <ac:picMkLst>
            <pc:docMk/>
            <pc:sldMk cId="2836280939" sldId="690"/>
            <ac:picMk id="5122" creationId="{F9513EC6-DC0B-7E18-6938-D60809319A7E}"/>
          </ac:picMkLst>
        </pc:picChg>
        <pc:picChg chg="add mod">
          <ac:chgData name="맹제모" userId="a41d8659-c1ba-4479-a1a7-266a327ba2e4" providerId="ADAL" clId="{ACB80A46-C7C6-304B-8BE3-90F6AC3461C8}" dt="2023-02-21T07:54:26.994" v="2495" actId="1076"/>
          <ac:picMkLst>
            <pc:docMk/>
            <pc:sldMk cId="2836280939" sldId="690"/>
            <ac:picMk id="5124" creationId="{A5BF4446-25DA-89BD-FCC3-E5BEE8A223F5}"/>
          </ac:picMkLst>
        </pc:picChg>
      </pc:sldChg>
      <pc:sldChg chg="addSp delSp modSp add mod">
        <pc:chgData name="맹제모" userId="a41d8659-c1ba-4479-a1a7-266a327ba2e4" providerId="ADAL" clId="{ACB80A46-C7C6-304B-8BE3-90F6AC3461C8}" dt="2023-02-22T10:11:50.813" v="4180" actId="179"/>
        <pc:sldMkLst>
          <pc:docMk/>
          <pc:sldMk cId="3633478091" sldId="691"/>
        </pc:sldMkLst>
        <pc:spChg chg="mod">
          <ac:chgData name="맹제모" userId="a41d8659-c1ba-4479-a1a7-266a327ba2e4" providerId="ADAL" clId="{ACB80A46-C7C6-304B-8BE3-90F6AC3461C8}" dt="2023-02-21T07:55:56.877" v="2509" actId="20577"/>
          <ac:spMkLst>
            <pc:docMk/>
            <pc:sldMk cId="3633478091" sldId="691"/>
            <ac:spMk id="2" creationId="{00000000-0000-0000-0000-000000000000}"/>
          </ac:spMkLst>
        </pc:spChg>
        <pc:spChg chg="add mod">
          <ac:chgData name="맹제모" userId="a41d8659-c1ba-4479-a1a7-266a327ba2e4" providerId="ADAL" clId="{ACB80A46-C7C6-304B-8BE3-90F6AC3461C8}" dt="2023-02-22T10:11:44.451" v="4178" actId="179"/>
          <ac:spMkLst>
            <pc:docMk/>
            <pc:sldMk cId="3633478091" sldId="691"/>
            <ac:spMk id="6" creationId="{BFF515EA-6EBA-8C04-46CF-186B9ACF92E8}"/>
          </ac:spMkLst>
        </pc:spChg>
        <pc:spChg chg="del">
          <ac:chgData name="맹제모" userId="a41d8659-c1ba-4479-a1a7-266a327ba2e4" providerId="ADAL" clId="{ACB80A46-C7C6-304B-8BE3-90F6AC3461C8}" dt="2023-02-21T08:03:58.199" v="2705" actId="478"/>
          <ac:spMkLst>
            <pc:docMk/>
            <pc:sldMk cId="3633478091" sldId="691"/>
            <ac:spMk id="8" creationId="{0C1D522E-99F6-10B0-43DB-2C4A94CD3686}"/>
          </ac:spMkLst>
        </pc:spChg>
        <pc:spChg chg="add mod">
          <ac:chgData name="맹제모" userId="a41d8659-c1ba-4479-a1a7-266a327ba2e4" providerId="ADAL" clId="{ACB80A46-C7C6-304B-8BE3-90F6AC3461C8}" dt="2023-02-22T10:11:50.813" v="4180" actId="179"/>
          <ac:spMkLst>
            <pc:docMk/>
            <pc:sldMk cId="3633478091" sldId="691"/>
            <ac:spMk id="10" creationId="{F2163DA9-615D-068F-D54A-1F77BDD617B8}"/>
          </ac:spMkLst>
        </pc:spChg>
        <pc:spChg chg="mod">
          <ac:chgData name="맹제모" userId="a41d8659-c1ba-4479-a1a7-266a327ba2e4" providerId="ADAL" clId="{ACB80A46-C7C6-304B-8BE3-90F6AC3461C8}" dt="2023-02-21T08:10:17.350" v="2804" actId="14100"/>
          <ac:spMkLst>
            <pc:docMk/>
            <pc:sldMk cId="3633478091" sldId="691"/>
            <ac:spMk id="12" creationId="{2CC55B63-BF29-4477-8B35-90D403B7B5A0}"/>
          </ac:spMkLst>
        </pc:spChg>
        <pc:spChg chg="add del">
          <ac:chgData name="맹제모" userId="a41d8659-c1ba-4479-a1a7-266a327ba2e4" providerId="ADAL" clId="{ACB80A46-C7C6-304B-8BE3-90F6AC3461C8}" dt="2023-02-21T08:18:46.034" v="2926" actId="22"/>
          <ac:spMkLst>
            <pc:docMk/>
            <pc:sldMk cId="3633478091" sldId="691"/>
            <ac:spMk id="13" creationId="{28443DF2-1438-B584-83A0-22DD1283E6AC}"/>
          </ac:spMkLst>
        </pc:spChg>
        <pc:grpChg chg="add mod">
          <ac:chgData name="맹제모" userId="a41d8659-c1ba-4479-a1a7-266a327ba2e4" providerId="ADAL" clId="{ACB80A46-C7C6-304B-8BE3-90F6AC3461C8}" dt="2023-02-21T08:11:16.446" v="2844" actId="1035"/>
          <ac:grpSpMkLst>
            <pc:docMk/>
            <pc:sldMk cId="3633478091" sldId="691"/>
            <ac:grpSpMk id="9" creationId="{ED7A47A3-A12A-FA3B-C540-63A1511CB259}"/>
          </ac:grpSpMkLst>
        </pc:grpChg>
        <pc:picChg chg="del">
          <ac:chgData name="맹제모" userId="a41d8659-c1ba-4479-a1a7-266a327ba2e4" providerId="ADAL" clId="{ACB80A46-C7C6-304B-8BE3-90F6AC3461C8}" dt="2023-02-21T07:59:33.584" v="2690" actId="478"/>
          <ac:picMkLst>
            <pc:docMk/>
            <pc:sldMk cId="3633478091" sldId="691"/>
            <ac:picMk id="3" creationId="{553851A2-BCD3-7D7F-6F0F-27237DA722F4}"/>
          </ac:picMkLst>
        </pc:picChg>
        <pc:picChg chg="add del mod">
          <ac:chgData name="맹제모" userId="a41d8659-c1ba-4479-a1a7-266a327ba2e4" providerId="ADAL" clId="{ACB80A46-C7C6-304B-8BE3-90F6AC3461C8}" dt="2023-02-21T08:01:41.081" v="2693" actId="478"/>
          <ac:picMkLst>
            <pc:docMk/>
            <pc:sldMk cId="3633478091" sldId="691"/>
            <ac:picMk id="5" creationId="{713CA34D-2E0C-D584-EBDF-6D9493326F27}"/>
          </ac:picMkLst>
        </pc:picChg>
        <pc:picChg chg="del">
          <ac:chgData name="맹제모" userId="a41d8659-c1ba-4479-a1a7-266a327ba2e4" providerId="ADAL" clId="{ACB80A46-C7C6-304B-8BE3-90F6AC3461C8}" dt="2023-02-21T08:02:26.515" v="2704" actId="478"/>
          <ac:picMkLst>
            <pc:docMk/>
            <pc:sldMk cId="3633478091" sldId="691"/>
            <ac:picMk id="5124" creationId="{A5BF4446-25DA-89BD-FCC3-E5BEE8A223F5}"/>
          </ac:picMkLst>
        </pc:picChg>
        <pc:picChg chg="add mod">
          <ac:chgData name="맹제모" userId="a41d8659-c1ba-4479-a1a7-266a327ba2e4" providerId="ADAL" clId="{ACB80A46-C7C6-304B-8BE3-90F6AC3461C8}" dt="2023-02-21T08:02:25.213" v="2703" actId="1076"/>
          <ac:picMkLst>
            <pc:docMk/>
            <pc:sldMk cId="3633478091" sldId="691"/>
            <ac:picMk id="6146" creationId="{70B19393-C1BF-7D19-5A29-87571BDF4E80}"/>
          </ac:picMkLst>
        </pc:picChg>
        <pc:picChg chg="add mod">
          <ac:chgData name="맹제모" userId="a41d8659-c1ba-4479-a1a7-266a327ba2e4" providerId="ADAL" clId="{ACB80A46-C7C6-304B-8BE3-90F6AC3461C8}" dt="2023-02-21T08:11:16.446" v="2844" actId="1035"/>
          <ac:picMkLst>
            <pc:docMk/>
            <pc:sldMk cId="3633478091" sldId="691"/>
            <ac:picMk id="6148" creationId="{56C114E5-C5FF-C666-3DC2-F46BE48ED551}"/>
          </ac:picMkLst>
        </pc:picChg>
        <pc:picChg chg="add mod">
          <ac:chgData name="맹제모" userId="a41d8659-c1ba-4479-a1a7-266a327ba2e4" providerId="ADAL" clId="{ACB80A46-C7C6-304B-8BE3-90F6AC3461C8}" dt="2023-02-21T08:11:16.446" v="2844" actId="1035"/>
          <ac:picMkLst>
            <pc:docMk/>
            <pc:sldMk cId="3633478091" sldId="691"/>
            <ac:picMk id="6150" creationId="{252A96AA-AE03-01D5-3312-E767A422FC18}"/>
          </ac:picMkLst>
        </pc:picChg>
        <pc:picChg chg="add mod">
          <ac:chgData name="맹제모" userId="a41d8659-c1ba-4479-a1a7-266a327ba2e4" providerId="ADAL" clId="{ACB80A46-C7C6-304B-8BE3-90F6AC3461C8}" dt="2023-02-21T08:17:42.641" v="2918" actId="1076"/>
          <ac:picMkLst>
            <pc:docMk/>
            <pc:sldMk cId="3633478091" sldId="691"/>
            <ac:picMk id="6152" creationId="{34B4DD23-0359-13CF-0CED-72FC57C7340A}"/>
          </ac:picMkLst>
        </pc:picChg>
        <pc:picChg chg="add mod">
          <ac:chgData name="맹제모" userId="a41d8659-c1ba-4479-a1a7-266a327ba2e4" providerId="ADAL" clId="{ACB80A46-C7C6-304B-8BE3-90F6AC3461C8}" dt="2023-02-21T08:17:47.861" v="2919" actId="1076"/>
          <ac:picMkLst>
            <pc:docMk/>
            <pc:sldMk cId="3633478091" sldId="691"/>
            <ac:picMk id="6154" creationId="{D08E5980-0C08-9C08-C265-41078A3D6B3D}"/>
          </ac:picMkLst>
        </pc:picChg>
        <pc:picChg chg="add mod">
          <ac:chgData name="맹제모" userId="a41d8659-c1ba-4479-a1a7-266a327ba2e4" providerId="ADAL" clId="{ACB80A46-C7C6-304B-8BE3-90F6AC3461C8}" dt="2023-02-21T08:17:51.873" v="2920" actId="1076"/>
          <ac:picMkLst>
            <pc:docMk/>
            <pc:sldMk cId="3633478091" sldId="691"/>
            <ac:picMk id="6156" creationId="{684024F9-6661-5EA8-9516-EFD78462A35F}"/>
          </ac:picMkLst>
        </pc:picChg>
        <pc:picChg chg="add mod">
          <ac:chgData name="맹제모" userId="a41d8659-c1ba-4479-a1a7-266a327ba2e4" providerId="ADAL" clId="{ACB80A46-C7C6-304B-8BE3-90F6AC3461C8}" dt="2023-02-21T08:17:54.764" v="2921" actId="1076"/>
          <ac:picMkLst>
            <pc:docMk/>
            <pc:sldMk cId="3633478091" sldId="691"/>
            <ac:picMk id="6158" creationId="{7BA3DEC0-9DA8-B4FA-0BF3-25DA5B3FB769}"/>
          </ac:picMkLst>
        </pc:picChg>
        <pc:picChg chg="add mod">
          <ac:chgData name="맹제모" userId="a41d8659-c1ba-4479-a1a7-266a327ba2e4" providerId="ADAL" clId="{ACB80A46-C7C6-304B-8BE3-90F6AC3461C8}" dt="2023-02-21T08:18:05.472" v="2924" actId="1076"/>
          <ac:picMkLst>
            <pc:docMk/>
            <pc:sldMk cId="3633478091" sldId="691"/>
            <ac:picMk id="6160" creationId="{3D324B74-2380-B95A-4738-7D222EAAE9B7}"/>
          </ac:picMkLst>
        </pc:picChg>
      </pc:sldChg>
      <pc:sldChg chg="addSp delSp modSp add mod">
        <pc:chgData name="맹제모" userId="a41d8659-c1ba-4479-a1a7-266a327ba2e4" providerId="ADAL" clId="{ACB80A46-C7C6-304B-8BE3-90F6AC3461C8}" dt="2023-02-22T10:10:57.770" v="4176" actId="179"/>
        <pc:sldMkLst>
          <pc:docMk/>
          <pc:sldMk cId="1306688682" sldId="692"/>
        </pc:sldMkLst>
        <pc:spChg chg="mod">
          <ac:chgData name="맹제모" userId="a41d8659-c1ba-4479-a1a7-266a327ba2e4" providerId="ADAL" clId="{ACB80A46-C7C6-304B-8BE3-90F6AC3461C8}" dt="2023-02-22T10:10:57.770" v="4176" actId="179"/>
          <ac:spMkLst>
            <pc:docMk/>
            <pc:sldMk cId="1306688682" sldId="692"/>
            <ac:spMk id="6" creationId="{BFF515EA-6EBA-8C04-46CF-186B9ACF92E8}"/>
          </ac:spMkLst>
        </pc:spChg>
        <pc:spChg chg="mod">
          <ac:chgData name="맹제모" userId="a41d8659-c1ba-4479-a1a7-266a327ba2e4" providerId="ADAL" clId="{ACB80A46-C7C6-304B-8BE3-90F6AC3461C8}" dt="2023-02-22T10:10:54.082" v="4175" actId="179"/>
          <ac:spMkLst>
            <pc:docMk/>
            <pc:sldMk cId="1306688682" sldId="692"/>
            <ac:spMk id="10" creationId="{F2163DA9-615D-068F-D54A-1F77BDD617B8}"/>
          </ac:spMkLst>
        </pc:spChg>
        <pc:spChg chg="mod">
          <ac:chgData name="맹제모" userId="a41d8659-c1ba-4479-a1a7-266a327ba2e4" providerId="ADAL" clId="{ACB80A46-C7C6-304B-8BE3-90F6AC3461C8}" dt="2023-02-22T08:55:13.946" v="3728" actId="20577"/>
          <ac:spMkLst>
            <pc:docMk/>
            <pc:sldMk cId="1306688682" sldId="692"/>
            <ac:spMk id="12" creationId="{2CC55B63-BF29-4477-8B35-90D403B7B5A0}"/>
          </ac:spMkLst>
        </pc:spChg>
        <pc:grpChg chg="del mod">
          <ac:chgData name="맹제모" userId="a41d8659-c1ba-4479-a1a7-266a327ba2e4" providerId="ADAL" clId="{ACB80A46-C7C6-304B-8BE3-90F6AC3461C8}" dt="2023-02-22T07:54:28.268" v="3105" actId="478"/>
          <ac:grpSpMkLst>
            <pc:docMk/>
            <pc:sldMk cId="1306688682" sldId="692"/>
            <ac:grpSpMk id="9" creationId="{ED7A47A3-A12A-FA3B-C540-63A1511CB259}"/>
          </ac:grpSpMkLst>
        </pc:grpChg>
        <pc:picChg chg="add del mod modCrop">
          <ac:chgData name="맹제모" userId="a41d8659-c1ba-4479-a1a7-266a327ba2e4" providerId="ADAL" clId="{ACB80A46-C7C6-304B-8BE3-90F6AC3461C8}" dt="2023-02-22T07:47:02.215" v="3034" actId="478"/>
          <ac:picMkLst>
            <pc:docMk/>
            <pc:sldMk cId="1306688682" sldId="692"/>
            <ac:picMk id="3" creationId="{9B507351-BE7D-4524-B694-E01338CBA058}"/>
          </ac:picMkLst>
        </pc:picChg>
        <pc:picChg chg="add mod modCrop">
          <ac:chgData name="맹제모" userId="a41d8659-c1ba-4479-a1a7-266a327ba2e4" providerId="ADAL" clId="{ACB80A46-C7C6-304B-8BE3-90F6AC3461C8}" dt="2023-02-22T08:03:54.345" v="3158" actId="1036"/>
          <ac:picMkLst>
            <pc:docMk/>
            <pc:sldMk cId="1306688682" sldId="692"/>
            <ac:picMk id="5" creationId="{987508A3-54E5-3A69-6B4C-B86C908037D2}"/>
          </ac:picMkLst>
        </pc:picChg>
        <pc:picChg chg="add mod modCrop">
          <ac:chgData name="맹제모" userId="a41d8659-c1ba-4479-a1a7-266a327ba2e4" providerId="ADAL" clId="{ACB80A46-C7C6-304B-8BE3-90F6AC3461C8}" dt="2023-02-22T08:04:15.707" v="3206" actId="1036"/>
          <ac:picMkLst>
            <pc:docMk/>
            <pc:sldMk cId="1306688682" sldId="692"/>
            <ac:picMk id="8" creationId="{4AEB3ED6-0006-08D3-B16B-D02250E0D928}"/>
          </ac:picMkLst>
        </pc:picChg>
        <pc:picChg chg="add mod modCrop">
          <ac:chgData name="맹제모" userId="a41d8659-c1ba-4479-a1a7-266a327ba2e4" providerId="ADAL" clId="{ACB80A46-C7C6-304B-8BE3-90F6AC3461C8}" dt="2023-02-22T08:04:13.216" v="3198" actId="1036"/>
          <ac:picMkLst>
            <pc:docMk/>
            <pc:sldMk cId="1306688682" sldId="692"/>
            <ac:picMk id="11" creationId="{066CB40E-5830-0ED5-CD6E-0B86B76F467D}"/>
          </ac:picMkLst>
        </pc:picChg>
        <pc:picChg chg="del">
          <ac:chgData name="맹제모" userId="a41d8659-c1ba-4479-a1a7-266a327ba2e4" providerId="ADAL" clId="{ACB80A46-C7C6-304B-8BE3-90F6AC3461C8}" dt="2023-02-22T07:46:23.210" v="3023" actId="478"/>
          <ac:picMkLst>
            <pc:docMk/>
            <pc:sldMk cId="1306688682" sldId="692"/>
            <ac:picMk id="6146" creationId="{70B19393-C1BF-7D19-5A29-87571BDF4E80}"/>
          </ac:picMkLst>
        </pc:picChg>
        <pc:picChg chg="mod">
          <ac:chgData name="맹제모" userId="a41d8659-c1ba-4479-a1a7-266a327ba2e4" providerId="ADAL" clId="{ACB80A46-C7C6-304B-8BE3-90F6AC3461C8}" dt="2023-02-22T07:47:14.152" v="3038" actId="1076"/>
          <ac:picMkLst>
            <pc:docMk/>
            <pc:sldMk cId="1306688682" sldId="692"/>
            <ac:picMk id="6148" creationId="{56C114E5-C5FF-C666-3DC2-F46BE48ED551}"/>
          </ac:picMkLst>
        </pc:picChg>
        <pc:picChg chg="mod">
          <ac:chgData name="맹제모" userId="a41d8659-c1ba-4479-a1a7-266a327ba2e4" providerId="ADAL" clId="{ACB80A46-C7C6-304B-8BE3-90F6AC3461C8}" dt="2023-02-22T07:47:14.152" v="3038" actId="1076"/>
          <ac:picMkLst>
            <pc:docMk/>
            <pc:sldMk cId="1306688682" sldId="692"/>
            <ac:picMk id="6150" creationId="{252A96AA-AE03-01D5-3312-E767A422FC18}"/>
          </ac:picMkLst>
        </pc:picChg>
        <pc:picChg chg="del">
          <ac:chgData name="맹제모" userId="a41d8659-c1ba-4479-a1a7-266a327ba2e4" providerId="ADAL" clId="{ACB80A46-C7C6-304B-8BE3-90F6AC3461C8}" dt="2023-02-22T07:54:46.711" v="3109" actId="478"/>
          <ac:picMkLst>
            <pc:docMk/>
            <pc:sldMk cId="1306688682" sldId="692"/>
            <ac:picMk id="6152" creationId="{34B4DD23-0359-13CF-0CED-72FC57C7340A}"/>
          </ac:picMkLst>
        </pc:picChg>
        <pc:picChg chg="del">
          <ac:chgData name="맹제모" userId="a41d8659-c1ba-4479-a1a7-266a327ba2e4" providerId="ADAL" clId="{ACB80A46-C7C6-304B-8BE3-90F6AC3461C8}" dt="2023-02-22T07:54:46.711" v="3109" actId="478"/>
          <ac:picMkLst>
            <pc:docMk/>
            <pc:sldMk cId="1306688682" sldId="692"/>
            <ac:picMk id="6154" creationId="{D08E5980-0C08-9C08-C265-41078A3D6B3D}"/>
          </ac:picMkLst>
        </pc:picChg>
        <pc:picChg chg="del">
          <ac:chgData name="맹제모" userId="a41d8659-c1ba-4479-a1a7-266a327ba2e4" providerId="ADAL" clId="{ACB80A46-C7C6-304B-8BE3-90F6AC3461C8}" dt="2023-02-22T07:54:46.711" v="3109" actId="478"/>
          <ac:picMkLst>
            <pc:docMk/>
            <pc:sldMk cId="1306688682" sldId="692"/>
            <ac:picMk id="6156" creationId="{684024F9-6661-5EA8-9516-EFD78462A35F}"/>
          </ac:picMkLst>
        </pc:picChg>
        <pc:picChg chg="del">
          <ac:chgData name="맹제모" userId="a41d8659-c1ba-4479-a1a7-266a327ba2e4" providerId="ADAL" clId="{ACB80A46-C7C6-304B-8BE3-90F6AC3461C8}" dt="2023-02-22T07:54:46.711" v="3109" actId="478"/>
          <ac:picMkLst>
            <pc:docMk/>
            <pc:sldMk cId="1306688682" sldId="692"/>
            <ac:picMk id="6158" creationId="{7BA3DEC0-9DA8-B4FA-0BF3-25DA5B3FB769}"/>
          </ac:picMkLst>
        </pc:picChg>
        <pc:picChg chg="del">
          <ac:chgData name="맹제모" userId="a41d8659-c1ba-4479-a1a7-266a327ba2e4" providerId="ADAL" clId="{ACB80A46-C7C6-304B-8BE3-90F6AC3461C8}" dt="2023-02-22T07:54:46.711" v="3109" actId="478"/>
          <ac:picMkLst>
            <pc:docMk/>
            <pc:sldMk cId="1306688682" sldId="692"/>
            <ac:picMk id="6160" creationId="{3D324B74-2380-B95A-4738-7D222EAAE9B7}"/>
          </ac:picMkLst>
        </pc:picChg>
      </pc:sldChg>
      <pc:sldChg chg="addSp delSp modSp add mod">
        <pc:chgData name="맹제모" userId="a41d8659-c1ba-4479-a1a7-266a327ba2e4" providerId="ADAL" clId="{ACB80A46-C7C6-304B-8BE3-90F6AC3461C8}" dt="2023-02-22T10:10:34.158" v="4171" actId="179"/>
        <pc:sldMkLst>
          <pc:docMk/>
          <pc:sldMk cId="652515820" sldId="693"/>
        </pc:sldMkLst>
        <pc:spChg chg="del">
          <ac:chgData name="맹제모" userId="a41d8659-c1ba-4479-a1a7-266a327ba2e4" providerId="ADAL" clId="{ACB80A46-C7C6-304B-8BE3-90F6AC3461C8}" dt="2023-02-22T08:22:02.951" v="3221" actId="478"/>
          <ac:spMkLst>
            <pc:docMk/>
            <pc:sldMk cId="652515820" sldId="693"/>
            <ac:spMk id="6" creationId="{BFF515EA-6EBA-8C04-46CF-186B9ACF92E8}"/>
          </ac:spMkLst>
        </pc:spChg>
        <pc:spChg chg="mod">
          <ac:chgData name="맹제모" userId="a41d8659-c1ba-4479-a1a7-266a327ba2e4" providerId="ADAL" clId="{ACB80A46-C7C6-304B-8BE3-90F6AC3461C8}" dt="2023-02-22T10:10:34.158" v="4171" actId="179"/>
          <ac:spMkLst>
            <pc:docMk/>
            <pc:sldMk cId="652515820" sldId="693"/>
            <ac:spMk id="10" creationId="{F2163DA9-615D-068F-D54A-1F77BDD617B8}"/>
          </ac:spMkLst>
        </pc:spChg>
        <pc:spChg chg="mod">
          <ac:chgData name="맹제모" userId="a41d8659-c1ba-4479-a1a7-266a327ba2e4" providerId="ADAL" clId="{ACB80A46-C7C6-304B-8BE3-90F6AC3461C8}" dt="2023-02-22T08:38:02.877" v="3291" actId="20577"/>
          <ac:spMkLst>
            <pc:docMk/>
            <pc:sldMk cId="652515820" sldId="693"/>
            <ac:spMk id="12" creationId="{2CC55B63-BF29-4477-8B35-90D403B7B5A0}"/>
          </ac:spMkLst>
        </pc:spChg>
        <pc:picChg chg="add del mod">
          <ac:chgData name="맹제모" userId="a41d8659-c1ba-4479-a1a7-266a327ba2e4" providerId="ADAL" clId="{ACB80A46-C7C6-304B-8BE3-90F6AC3461C8}" dt="2023-02-22T08:22:19.602" v="3227" actId="478"/>
          <ac:picMkLst>
            <pc:docMk/>
            <pc:sldMk cId="652515820" sldId="693"/>
            <ac:picMk id="3" creationId="{61648AB7-1CEC-8CEE-C20B-E5BE0F50AD74}"/>
          </ac:picMkLst>
        </pc:picChg>
        <pc:picChg chg="del">
          <ac:chgData name="맹제모" userId="a41d8659-c1ba-4479-a1a7-266a327ba2e4" providerId="ADAL" clId="{ACB80A46-C7C6-304B-8BE3-90F6AC3461C8}" dt="2023-02-22T08:21:57.678" v="3219" actId="478"/>
          <ac:picMkLst>
            <pc:docMk/>
            <pc:sldMk cId="652515820" sldId="693"/>
            <ac:picMk id="5" creationId="{987508A3-54E5-3A69-6B4C-B86C908037D2}"/>
          </ac:picMkLst>
        </pc:picChg>
        <pc:picChg chg="del">
          <ac:chgData name="맹제모" userId="a41d8659-c1ba-4479-a1a7-266a327ba2e4" providerId="ADAL" clId="{ACB80A46-C7C6-304B-8BE3-90F6AC3461C8}" dt="2023-02-22T08:21:59.214" v="3220" actId="478"/>
          <ac:picMkLst>
            <pc:docMk/>
            <pc:sldMk cId="652515820" sldId="693"/>
            <ac:picMk id="8" creationId="{4AEB3ED6-0006-08D3-B16B-D02250E0D928}"/>
          </ac:picMkLst>
        </pc:picChg>
        <pc:picChg chg="add mod modCrop">
          <ac:chgData name="맹제모" userId="a41d8659-c1ba-4479-a1a7-266a327ba2e4" providerId="ADAL" clId="{ACB80A46-C7C6-304B-8BE3-90F6AC3461C8}" dt="2023-02-22T08:39:33.917" v="3314" actId="14100"/>
          <ac:picMkLst>
            <pc:docMk/>
            <pc:sldMk cId="652515820" sldId="693"/>
            <ac:picMk id="9" creationId="{AD83CB52-D4FB-CA61-96E5-C460BEFF0A6F}"/>
          </ac:picMkLst>
        </pc:picChg>
        <pc:picChg chg="del mod">
          <ac:chgData name="맹제모" userId="a41d8659-c1ba-4479-a1a7-266a327ba2e4" providerId="ADAL" clId="{ACB80A46-C7C6-304B-8BE3-90F6AC3461C8}" dt="2023-02-22T08:39:09.310" v="3309" actId="478"/>
          <ac:picMkLst>
            <pc:docMk/>
            <pc:sldMk cId="652515820" sldId="693"/>
            <ac:picMk id="11" creationId="{066CB40E-5830-0ED5-CD6E-0B86B76F467D}"/>
          </ac:picMkLst>
        </pc:picChg>
        <pc:picChg chg="add mod modCrop">
          <ac:chgData name="맹제모" userId="a41d8659-c1ba-4479-a1a7-266a327ba2e4" providerId="ADAL" clId="{ACB80A46-C7C6-304B-8BE3-90F6AC3461C8}" dt="2023-02-22T08:39:44.284" v="3316" actId="1076"/>
          <ac:picMkLst>
            <pc:docMk/>
            <pc:sldMk cId="652515820" sldId="693"/>
            <ac:picMk id="13" creationId="{85554DC8-6439-098A-B523-B837D69AEFD8}"/>
          </ac:picMkLst>
        </pc:picChg>
      </pc:sldChg>
      <pc:sldChg chg="addSp delSp modSp add mod">
        <pc:chgData name="맹제모" userId="a41d8659-c1ba-4479-a1a7-266a327ba2e4" providerId="ADAL" clId="{ACB80A46-C7C6-304B-8BE3-90F6AC3461C8}" dt="2023-02-22T10:10:24.947" v="4169" actId="179"/>
        <pc:sldMkLst>
          <pc:docMk/>
          <pc:sldMk cId="2691997774" sldId="694"/>
        </pc:sldMkLst>
        <pc:spChg chg="mod">
          <ac:chgData name="맹제모" userId="a41d8659-c1ba-4479-a1a7-266a327ba2e4" providerId="ADAL" clId="{ACB80A46-C7C6-304B-8BE3-90F6AC3461C8}" dt="2023-02-22T10:10:24.947" v="4169" actId="179"/>
          <ac:spMkLst>
            <pc:docMk/>
            <pc:sldMk cId="2691997774" sldId="694"/>
            <ac:spMk id="10" creationId="{F2163DA9-615D-068F-D54A-1F77BDD617B8}"/>
          </ac:spMkLst>
        </pc:spChg>
        <pc:spChg chg="mod">
          <ac:chgData name="맹제모" userId="a41d8659-c1ba-4479-a1a7-266a327ba2e4" providerId="ADAL" clId="{ACB80A46-C7C6-304B-8BE3-90F6AC3461C8}" dt="2023-02-22T08:40:34.168" v="3370" actId="20577"/>
          <ac:spMkLst>
            <pc:docMk/>
            <pc:sldMk cId="2691997774" sldId="694"/>
            <ac:spMk id="12" creationId="{2CC55B63-BF29-4477-8B35-90D403B7B5A0}"/>
          </ac:spMkLst>
        </pc:spChg>
        <pc:picChg chg="add mod modCrop">
          <ac:chgData name="맹제모" userId="a41d8659-c1ba-4479-a1a7-266a327ba2e4" providerId="ADAL" clId="{ACB80A46-C7C6-304B-8BE3-90F6AC3461C8}" dt="2023-02-22T08:43:25.505" v="3438" actId="12788"/>
          <ac:picMkLst>
            <pc:docMk/>
            <pc:sldMk cId="2691997774" sldId="694"/>
            <ac:picMk id="3" creationId="{C395CC99-4500-55D0-B11A-E4B4EA6848EF}"/>
          </ac:picMkLst>
        </pc:picChg>
        <pc:picChg chg="add mod modCrop">
          <ac:chgData name="맹제모" userId="a41d8659-c1ba-4479-a1a7-266a327ba2e4" providerId="ADAL" clId="{ACB80A46-C7C6-304B-8BE3-90F6AC3461C8}" dt="2023-02-22T08:43:25.505" v="3438" actId="12788"/>
          <ac:picMkLst>
            <pc:docMk/>
            <pc:sldMk cId="2691997774" sldId="694"/>
            <ac:picMk id="5" creationId="{FDC8C976-9E03-1A21-3A17-B3480E17348F}"/>
          </ac:picMkLst>
        </pc:picChg>
        <pc:picChg chg="add mod modCrop">
          <ac:chgData name="맹제모" userId="a41d8659-c1ba-4479-a1a7-266a327ba2e4" providerId="ADAL" clId="{ACB80A46-C7C6-304B-8BE3-90F6AC3461C8}" dt="2023-02-22T08:43:25.505" v="3438" actId="12788"/>
          <ac:picMkLst>
            <pc:docMk/>
            <pc:sldMk cId="2691997774" sldId="694"/>
            <ac:picMk id="6" creationId="{24917765-96C1-C9B2-5BFE-5A5A7262AEF7}"/>
          </ac:picMkLst>
        </pc:picChg>
        <pc:picChg chg="add del mod">
          <ac:chgData name="맹제모" userId="a41d8659-c1ba-4479-a1a7-266a327ba2e4" providerId="ADAL" clId="{ACB80A46-C7C6-304B-8BE3-90F6AC3461C8}" dt="2023-02-22T08:43:36.524" v="3440"/>
          <ac:picMkLst>
            <pc:docMk/>
            <pc:sldMk cId="2691997774" sldId="694"/>
            <ac:picMk id="8" creationId="{3833550B-DD30-7934-2FDE-CBCD9BAA03F4}"/>
          </ac:picMkLst>
        </pc:picChg>
        <pc:picChg chg="del">
          <ac:chgData name="맹제모" userId="a41d8659-c1ba-4479-a1a7-266a327ba2e4" providerId="ADAL" clId="{ACB80A46-C7C6-304B-8BE3-90F6AC3461C8}" dt="2023-02-22T08:40:47.121" v="3371" actId="478"/>
          <ac:picMkLst>
            <pc:docMk/>
            <pc:sldMk cId="2691997774" sldId="694"/>
            <ac:picMk id="9" creationId="{AD83CB52-D4FB-CA61-96E5-C460BEFF0A6F}"/>
          </ac:picMkLst>
        </pc:picChg>
        <pc:picChg chg="del">
          <ac:chgData name="맹제모" userId="a41d8659-c1ba-4479-a1a7-266a327ba2e4" providerId="ADAL" clId="{ACB80A46-C7C6-304B-8BE3-90F6AC3461C8}" dt="2023-02-22T08:40:59.112" v="3374" actId="478"/>
          <ac:picMkLst>
            <pc:docMk/>
            <pc:sldMk cId="2691997774" sldId="694"/>
            <ac:picMk id="13" creationId="{85554DC8-6439-098A-B523-B837D69AEFD8}"/>
          </ac:picMkLst>
        </pc:picChg>
      </pc:sldChg>
      <pc:sldChg chg="addSp delSp modSp add mod">
        <pc:chgData name="맹제모" userId="a41d8659-c1ba-4479-a1a7-266a327ba2e4" providerId="ADAL" clId="{ACB80A46-C7C6-304B-8BE3-90F6AC3461C8}" dt="2023-02-22T10:10:14.887" v="4166" actId="20577"/>
        <pc:sldMkLst>
          <pc:docMk/>
          <pc:sldMk cId="2233241064" sldId="695"/>
        </pc:sldMkLst>
        <pc:spChg chg="mod">
          <ac:chgData name="맹제모" userId="a41d8659-c1ba-4479-a1a7-266a327ba2e4" providerId="ADAL" clId="{ACB80A46-C7C6-304B-8BE3-90F6AC3461C8}" dt="2023-02-22T10:10:14.887" v="4166" actId="20577"/>
          <ac:spMkLst>
            <pc:docMk/>
            <pc:sldMk cId="2233241064" sldId="695"/>
            <ac:spMk id="10" creationId="{F2163DA9-615D-068F-D54A-1F77BDD617B8}"/>
          </ac:spMkLst>
        </pc:spChg>
        <pc:spChg chg="mod">
          <ac:chgData name="맹제모" userId="a41d8659-c1ba-4479-a1a7-266a327ba2e4" providerId="ADAL" clId="{ACB80A46-C7C6-304B-8BE3-90F6AC3461C8}" dt="2023-02-22T08:44:26.212" v="3500" actId="20577"/>
          <ac:spMkLst>
            <pc:docMk/>
            <pc:sldMk cId="2233241064" sldId="695"/>
            <ac:spMk id="12" creationId="{2CC55B63-BF29-4477-8B35-90D403B7B5A0}"/>
          </ac:spMkLst>
        </pc:spChg>
        <pc:picChg chg="del">
          <ac:chgData name="맹제모" userId="a41d8659-c1ba-4479-a1a7-266a327ba2e4" providerId="ADAL" clId="{ACB80A46-C7C6-304B-8BE3-90F6AC3461C8}" dt="2023-02-22T08:44:56.790" v="3506" actId="478"/>
          <ac:picMkLst>
            <pc:docMk/>
            <pc:sldMk cId="2233241064" sldId="695"/>
            <ac:picMk id="3" creationId="{C395CC99-4500-55D0-B11A-E4B4EA6848EF}"/>
          </ac:picMkLst>
        </pc:picChg>
        <pc:picChg chg="del">
          <ac:chgData name="맹제모" userId="a41d8659-c1ba-4479-a1a7-266a327ba2e4" providerId="ADAL" clId="{ACB80A46-C7C6-304B-8BE3-90F6AC3461C8}" dt="2023-02-22T08:45:51.152" v="3569" actId="478"/>
          <ac:picMkLst>
            <pc:docMk/>
            <pc:sldMk cId="2233241064" sldId="695"/>
            <ac:picMk id="5" creationId="{FDC8C976-9E03-1A21-3A17-B3480E17348F}"/>
          </ac:picMkLst>
        </pc:picChg>
        <pc:picChg chg="del">
          <ac:chgData name="맹제모" userId="a41d8659-c1ba-4479-a1a7-266a327ba2e4" providerId="ADAL" clId="{ACB80A46-C7C6-304B-8BE3-90F6AC3461C8}" dt="2023-02-22T08:44:36.805" v="3501" actId="478"/>
          <ac:picMkLst>
            <pc:docMk/>
            <pc:sldMk cId="2233241064" sldId="695"/>
            <ac:picMk id="6" creationId="{24917765-96C1-C9B2-5BFE-5A5A7262AEF7}"/>
          </ac:picMkLst>
        </pc:picChg>
        <pc:picChg chg="add mod modCrop">
          <ac:chgData name="맹제모" userId="a41d8659-c1ba-4479-a1a7-266a327ba2e4" providerId="ADAL" clId="{ACB80A46-C7C6-304B-8BE3-90F6AC3461C8}" dt="2023-02-22T08:44:54.745" v="3505" actId="14100"/>
          <ac:picMkLst>
            <pc:docMk/>
            <pc:sldMk cId="2233241064" sldId="695"/>
            <ac:picMk id="8" creationId="{84D65B93-B6BC-1BC5-445C-48B2A4A8AA08}"/>
          </ac:picMkLst>
        </pc:picChg>
        <pc:picChg chg="add mod">
          <ac:chgData name="맹제모" userId="a41d8659-c1ba-4479-a1a7-266a327ba2e4" providerId="ADAL" clId="{ACB80A46-C7C6-304B-8BE3-90F6AC3461C8}" dt="2023-02-22T08:45:06.189" v="3508" actId="1076"/>
          <ac:picMkLst>
            <pc:docMk/>
            <pc:sldMk cId="2233241064" sldId="695"/>
            <ac:picMk id="9" creationId="{8347F34E-0CE3-F39D-06ED-C125A647D389}"/>
          </ac:picMkLst>
        </pc:picChg>
        <pc:picChg chg="add del mod modCrop">
          <ac:chgData name="맹제모" userId="a41d8659-c1ba-4479-a1a7-266a327ba2e4" providerId="ADAL" clId="{ACB80A46-C7C6-304B-8BE3-90F6AC3461C8}" dt="2023-02-22T08:54:51.753" v="3725" actId="478"/>
          <ac:picMkLst>
            <pc:docMk/>
            <pc:sldMk cId="2233241064" sldId="695"/>
            <ac:picMk id="11" creationId="{621D0B5A-8320-8DB0-462C-1B466AB9F753}"/>
          </ac:picMkLst>
        </pc:picChg>
      </pc:sldChg>
      <pc:sldChg chg="addSp delSp modSp add mod">
        <pc:chgData name="맹제모" userId="a41d8659-c1ba-4479-a1a7-266a327ba2e4" providerId="ADAL" clId="{ACB80A46-C7C6-304B-8BE3-90F6AC3461C8}" dt="2023-02-22T10:09:51.551" v="4160" actId="179"/>
        <pc:sldMkLst>
          <pc:docMk/>
          <pc:sldMk cId="3295539395" sldId="696"/>
        </pc:sldMkLst>
        <pc:spChg chg="mod">
          <ac:chgData name="맹제모" userId="a41d8659-c1ba-4479-a1a7-266a327ba2e4" providerId="ADAL" clId="{ACB80A46-C7C6-304B-8BE3-90F6AC3461C8}" dt="2023-02-22T10:09:51.551" v="4160" actId="179"/>
          <ac:spMkLst>
            <pc:docMk/>
            <pc:sldMk cId="3295539395" sldId="696"/>
            <ac:spMk id="10" creationId="{F2163DA9-615D-068F-D54A-1F77BDD617B8}"/>
          </ac:spMkLst>
        </pc:spChg>
        <pc:spChg chg="mod">
          <ac:chgData name="맹제모" userId="a41d8659-c1ba-4479-a1a7-266a327ba2e4" providerId="ADAL" clId="{ACB80A46-C7C6-304B-8BE3-90F6AC3461C8}" dt="2023-02-22T08:56:37.771" v="3744" actId="20577"/>
          <ac:spMkLst>
            <pc:docMk/>
            <pc:sldMk cId="3295539395" sldId="696"/>
            <ac:spMk id="12" creationId="{2CC55B63-BF29-4477-8B35-90D403B7B5A0}"/>
          </ac:spMkLst>
        </pc:spChg>
        <pc:picChg chg="add mod modCrop">
          <ac:chgData name="맹제모" userId="a41d8659-c1ba-4479-a1a7-266a327ba2e4" providerId="ADAL" clId="{ACB80A46-C7C6-304B-8BE3-90F6AC3461C8}" dt="2023-02-22T08:57:08.846" v="3752" actId="14100"/>
          <ac:picMkLst>
            <pc:docMk/>
            <pc:sldMk cId="3295539395" sldId="696"/>
            <ac:picMk id="3" creationId="{C1F4D730-D3EA-B55B-BC40-869547E9ADEB}"/>
          </ac:picMkLst>
        </pc:picChg>
        <pc:picChg chg="add mod modCrop">
          <ac:chgData name="맹제모" userId="a41d8659-c1ba-4479-a1a7-266a327ba2e4" providerId="ADAL" clId="{ACB80A46-C7C6-304B-8BE3-90F6AC3461C8}" dt="2023-02-22T08:58:28.138" v="3816" actId="14100"/>
          <ac:picMkLst>
            <pc:docMk/>
            <pc:sldMk cId="3295539395" sldId="696"/>
            <ac:picMk id="5" creationId="{43EDE035-2371-BAFD-9DB4-F7630A5E2085}"/>
          </ac:picMkLst>
        </pc:picChg>
        <pc:picChg chg="add mod">
          <ac:chgData name="맹제모" userId="a41d8659-c1ba-4479-a1a7-266a327ba2e4" providerId="ADAL" clId="{ACB80A46-C7C6-304B-8BE3-90F6AC3461C8}" dt="2023-02-22T08:58:46.113" v="3818" actId="1076"/>
          <ac:picMkLst>
            <pc:docMk/>
            <pc:sldMk cId="3295539395" sldId="696"/>
            <ac:picMk id="6" creationId="{79C77132-E9B9-0E17-6AF5-F8A1B7EE44F7}"/>
          </ac:picMkLst>
        </pc:picChg>
        <pc:picChg chg="del">
          <ac:chgData name="맹제모" userId="a41d8659-c1ba-4479-a1a7-266a327ba2e4" providerId="ADAL" clId="{ACB80A46-C7C6-304B-8BE3-90F6AC3461C8}" dt="2023-02-22T08:56:39.544" v="3745" actId="478"/>
          <ac:picMkLst>
            <pc:docMk/>
            <pc:sldMk cId="3295539395" sldId="696"/>
            <ac:picMk id="8" creationId="{84D65B93-B6BC-1BC5-445C-48B2A4A8AA08}"/>
          </ac:picMkLst>
        </pc:picChg>
        <pc:picChg chg="del">
          <ac:chgData name="맹제모" userId="a41d8659-c1ba-4479-a1a7-266a327ba2e4" providerId="ADAL" clId="{ACB80A46-C7C6-304B-8BE3-90F6AC3461C8}" dt="2023-02-22T08:56:44.563" v="3748" actId="478"/>
          <ac:picMkLst>
            <pc:docMk/>
            <pc:sldMk cId="3295539395" sldId="696"/>
            <ac:picMk id="9" creationId="{8347F34E-0CE3-F39D-06ED-C125A647D389}"/>
          </ac:picMkLst>
        </pc:picChg>
        <pc:picChg chg="del">
          <ac:chgData name="맹제모" userId="a41d8659-c1ba-4479-a1a7-266a327ba2e4" providerId="ADAL" clId="{ACB80A46-C7C6-304B-8BE3-90F6AC3461C8}" dt="2023-02-22T08:57:18.262" v="3756" actId="478"/>
          <ac:picMkLst>
            <pc:docMk/>
            <pc:sldMk cId="3295539395" sldId="696"/>
            <ac:picMk id="11" creationId="{621D0B5A-8320-8DB0-462C-1B466AB9F753}"/>
          </ac:picMkLst>
        </pc:picChg>
      </pc:sldChg>
      <pc:sldChg chg="addSp delSp modSp add mod">
        <pc:chgData name="맹제모" userId="a41d8659-c1ba-4479-a1a7-266a327ba2e4" providerId="ADAL" clId="{ACB80A46-C7C6-304B-8BE3-90F6AC3461C8}" dt="2023-02-22T10:09:33.287" v="4156" actId="179"/>
        <pc:sldMkLst>
          <pc:docMk/>
          <pc:sldMk cId="793730748" sldId="697"/>
        </pc:sldMkLst>
        <pc:spChg chg="mod">
          <ac:chgData name="맹제모" userId="a41d8659-c1ba-4479-a1a7-266a327ba2e4" providerId="ADAL" clId="{ACB80A46-C7C6-304B-8BE3-90F6AC3461C8}" dt="2023-02-22T10:09:33.287" v="4156" actId="179"/>
          <ac:spMkLst>
            <pc:docMk/>
            <pc:sldMk cId="793730748" sldId="697"/>
            <ac:spMk id="10" creationId="{F2163DA9-615D-068F-D54A-1F77BDD617B8}"/>
          </ac:spMkLst>
        </pc:spChg>
        <pc:spChg chg="mod">
          <ac:chgData name="맹제모" userId="a41d8659-c1ba-4479-a1a7-266a327ba2e4" providerId="ADAL" clId="{ACB80A46-C7C6-304B-8BE3-90F6AC3461C8}" dt="2023-02-22T08:59:08.995" v="3852" actId="20577"/>
          <ac:spMkLst>
            <pc:docMk/>
            <pc:sldMk cId="793730748" sldId="697"/>
            <ac:spMk id="12" creationId="{2CC55B63-BF29-4477-8B35-90D403B7B5A0}"/>
          </ac:spMkLst>
        </pc:spChg>
        <pc:picChg chg="del">
          <ac:chgData name="맹제모" userId="a41d8659-c1ba-4479-a1a7-266a327ba2e4" providerId="ADAL" clId="{ACB80A46-C7C6-304B-8BE3-90F6AC3461C8}" dt="2023-02-22T08:59:21.649" v="3853" actId="478"/>
          <ac:picMkLst>
            <pc:docMk/>
            <pc:sldMk cId="793730748" sldId="697"/>
            <ac:picMk id="3" creationId="{C1F4D730-D3EA-B55B-BC40-869547E9ADEB}"/>
          </ac:picMkLst>
        </pc:picChg>
        <pc:picChg chg="del">
          <ac:chgData name="맹제모" userId="a41d8659-c1ba-4479-a1a7-266a327ba2e4" providerId="ADAL" clId="{ACB80A46-C7C6-304B-8BE3-90F6AC3461C8}" dt="2023-02-22T09:00:04.515" v="3893" actId="478"/>
          <ac:picMkLst>
            <pc:docMk/>
            <pc:sldMk cId="793730748" sldId="697"/>
            <ac:picMk id="5" creationId="{43EDE035-2371-BAFD-9DB4-F7630A5E2085}"/>
          </ac:picMkLst>
        </pc:picChg>
        <pc:picChg chg="del">
          <ac:chgData name="맹제모" userId="a41d8659-c1ba-4479-a1a7-266a327ba2e4" providerId="ADAL" clId="{ACB80A46-C7C6-304B-8BE3-90F6AC3461C8}" dt="2023-02-22T09:00:04.515" v="3893" actId="478"/>
          <ac:picMkLst>
            <pc:docMk/>
            <pc:sldMk cId="793730748" sldId="697"/>
            <ac:picMk id="6" creationId="{79C77132-E9B9-0E17-6AF5-F8A1B7EE44F7}"/>
          </ac:picMkLst>
        </pc:picChg>
        <pc:picChg chg="add mod modCrop">
          <ac:chgData name="맹제모" userId="a41d8659-c1ba-4479-a1a7-266a327ba2e4" providerId="ADAL" clId="{ACB80A46-C7C6-304B-8BE3-90F6AC3461C8}" dt="2023-02-22T09:00:24.636" v="3897" actId="14100"/>
          <ac:picMkLst>
            <pc:docMk/>
            <pc:sldMk cId="793730748" sldId="697"/>
            <ac:picMk id="8" creationId="{3BAE1D18-C35B-E8C4-58FA-BA85E5DACEE4}"/>
          </ac:picMkLst>
        </pc:picChg>
        <pc:picChg chg="add mod modCrop">
          <ac:chgData name="맹제모" userId="a41d8659-c1ba-4479-a1a7-266a327ba2e4" providerId="ADAL" clId="{ACB80A46-C7C6-304B-8BE3-90F6AC3461C8}" dt="2023-02-22T09:00:45.448" v="3906" actId="1036"/>
          <ac:picMkLst>
            <pc:docMk/>
            <pc:sldMk cId="793730748" sldId="697"/>
            <ac:picMk id="9" creationId="{FF466A91-9171-FDB7-2546-CFA1D156A8E3}"/>
          </ac:picMkLst>
        </pc:picChg>
      </pc:sldChg>
      <pc:sldChg chg="addSp delSp modSp add mod">
        <pc:chgData name="맹제모" userId="a41d8659-c1ba-4479-a1a7-266a327ba2e4" providerId="ADAL" clId="{ACB80A46-C7C6-304B-8BE3-90F6AC3461C8}" dt="2023-02-22T10:21:10.946" v="4275" actId="1076"/>
        <pc:sldMkLst>
          <pc:docMk/>
          <pc:sldMk cId="3712636615" sldId="698"/>
        </pc:sldMkLst>
        <pc:spChg chg="mod">
          <ac:chgData name="맹제모" userId="a41d8659-c1ba-4479-a1a7-266a327ba2e4" providerId="ADAL" clId="{ACB80A46-C7C6-304B-8BE3-90F6AC3461C8}" dt="2023-02-22T09:54:57.461" v="3933" actId="20577"/>
          <ac:spMkLst>
            <pc:docMk/>
            <pc:sldMk cId="3712636615" sldId="698"/>
            <ac:spMk id="2" creationId="{00000000-0000-0000-0000-000000000000}"/>
          </ac:spMkLst>
        </pc:spChg>
        <pc:spChg chg="add mod">
          <ac:chgData name="맹제모" userId="a41d8659-c1ba-4479-a1a7-266a327ba2e4" providerId="ADAL" clId="{ACB80A46-C7C6-304B-8BE3-90F6AC3461C8}" dt="2023-02-22T10:20:31.684" v="4259" actId="20577"/>
          <ac:spMkLst>
            <pc:docMk/>
            <pc:sldMk cId="3712636615" sldId="698"/>
            <ac:spMk id="5" creationId="{E40FD096-5ACB-3AFC-29C8-4596ED13D01A}"/>
          </ac:spMkLst>
        </pc:spChg>
        <pc:spChg chg="mod">
          <ac:chgData name="맹제모" userId="a41d8659-c1ba-4479-a1a7-266a327ba2e4" providerId="ADAL" clId="{ACB80A46-C7C6-304B-8BE3-90F6AC3461C8}" dt="2023-02-22T10:20:40.649" v="4270" actId="20577"/>
          <ac:spMkLst>
            <pc:docMk/>
            <pc:sldMk cId="3712636615" sldId="698"/>
            <ac:spMk id="10" creationId="{F2163DA9-615D-068F-D54A-1F77BDD617B8}"/>
          </ac:spMkLst>
        </pc:spChg>
        <pc:spChg chg="mod">
          <ac:chgData name="맹제모" userId="a41d8659-c1ba-4479-a1a7-266a327ba2e4" providerId="ADAL" clId="{ACB80A46-C7C6-304B-8BE3-90F6AC3461C8}" dt="2023-02-22T10:06:44.777" v="4138" actId="20577"/>
          <ac:spMkLst>
            <pc:docMk/>
            <pc:sldMk cId="3712636615" sldId="698"/>
            <ac:spMk id="12" creationId="{2CC55B63-BF29-4477-8B35-90D403B7B5A0}"/>
          </ac:spMkLst>
        </pc:spChg>
        <pc:picChg chg="add mod modCrop">
          <ac:chgData name="맹제모" userId="a41d8659-c1ba-4479-a1a7-266a327ba2e4" providerId="ADAL" clId="{ACB80A46-C7C6-304B-8BE3-90F6AC3461C8}" dt="2023-02-22T10:20:04.307" v="4239" actId="1076"/>
          <ac:picMkLst>
            <pc:docMk/>
            <pc:sldMk cId="3712636615" sldId="698"/>
            <ac:picMk id="3" creationId="{C7F96FAD-9C8A-C51B-6371-2CC6E8E4FD15}"/>
          </ac:picMkLst>
        </pc:picChg>
        <pc:picChg chg="add mod modCrop">
          <ac:chgData name="맹제모" userId="a41d8659-c1ba-4479-a1a7-266a327ba2e4" providerId="ADAL" clId="{ACB80A46-C7C6-304B-8BE3-90F6AC3461C8}" dt="2023-02-22T10:21:10.946" v="4275" actId="1076"/>
          <ac:picMkLst>
            <pc:docMk/>
            <pc:sldMk cId="3712636615" sldId="698"/>
            <ac:picMk id="6" creationId="{746DE197-1635-4E50-2FC5-CB30530F5968}"/>
          </ac:picMkLst>
        </pc:picChg>
        <pc:picChg chg="del mod">
          <ac:chgData name="맹제모" userId="a41d8659-c1ba-4479-a1a7-266a327ba2e4" providerId="ADAL" clId="{ACB80A46-C7C6-304B-8BE3-90F6AC3461C8}" dt="2023-02-22T10:14:57.493" v="4231" actId="478"/>
          <ac:picMkLst>
            <pc:docMk/>
            <pc:sldMk cId="3712636615" sldId="698"/>
            <ac:picMk id="8" creationId="{3BAE1D18-C35B-E8C4-58FA-BA85E5DACEE4}"/>
          </ac:picMkLst>
        </pc:picChg>
        <pc:picChg chg="del">
          <ac:chgData name="맹제모" userId="a41d8659-c1ba-4479-a1a7-266a327ba2e4" providerId="ADAL" clId="{ACB80A46-C7C6-304B-8BE3-90F6AC3461C8}" dt="2023-02-22T10:14:23.906" v="4227" actId="478"/>
          <ac:picMkLst>
            <pc:docMk/>
            <pc:sldMk cId="3712636615" sldId="698"/>
            <ac:picMk id="9" creationId="{FF466A91-9171-FDB7-2546-CFA1D156A8E3}"/>
          </ac:picMkLst>
        </pc:picChg>
      </pc:sldChg>
      <pc:sldChg chg="add del">
        <pc:chgData name="맹제모" userId="a41d8659-c1ba-4479-a1a7-266a327ba2e4" providerId="ADAL" clId="{ACB80A46-C7C6-304B-8BE3-90F6AC3461C8}" dt="2023-02-22T09:54:47.057" v="3911"/>
        <pc:sldMkLst>
          <pc:docMk/>
          <pc:sldMk cId="1585510743" sldId="699"/>
        </pc:sldMkLst>
      </pc:sldChg>
      <pc:sldChg chg="addSp delSp modSp add mod">
        <pc:chgData name="맹제모" userId="a41d8659-c1ba-4479-a1a7-266a327ba2e4" providerId="ADAL" clId="{ACB80A46-C7C6-304B-8BE3-90F6AC3461C8}" dt="2023-02-22T10:23:19.142" v="4420" actId="478"/>
        <pc:sldMkLst>
          <pc:docMk/>
          <pc:sldMk cId="2964649043" sldId="699"/>
        </pc:sldMkLst>
        <pc:spChg chg="mod">
          <ac:chgData name="맹제모" userId="a41d8659-c1ba-4479-a1a7-266a327ba2e4" providerId="ADAL" clId="{ACB80A46-C7C6-304B-8BE3-90F6AC3461C8}" dt="2023-02-22T10:23:17.171" v="4419" actId="20577"/>
          <ac:spMkLst>
            <pc:docMk/>
            <pc:sldMk cId="2964649043" sldId="699"/>
            <ac:spMk id="5" creationId="{E40FD096-5ACB-3AFC-29C8-4596ED13D01A}"/>
          </ac:spMkLst>
        </pc:spChg>
        <pc:spChg chg="add del">
          <ac:chgData name="맹제모" userId="a41d8659-c1ba-4479-a1a7-266a327ba2e4" providerId="ADAL" clId="{ACB80A46-C7C6-304B-8BE3-90F6AC3461C8}" dt="2023-02-22T10:22:34.507" v="4380" actId="478"/>
          <ac:spMkLst>
            <pc:docMk/>
            <pc:sldMk cId="2964649043" sldId="699"/>
            <ac:spMk id="8" creationId="{E663BE4F-3430-62F9-201D-DB3990864577}"/>
          </ac:spMkLst>
        </pc:spChg>
        <pc:spChg chg="add del">
          <ac:chgData name="맹제모" userId="a41d8659-c1ba-4479-a1a7-266a327ba2e4" providerId="ADAL" clId="{ACB80A46-C7C6-304B-8BE3-90F6AC3461C8}" dt="2023-02-22T10:22:44.550" v="4383" actId="21"/>
          <ac:spMkLst>
            <pc:docMk/>
            <pc:sldMk cId="2964649043" sldId="699"/>
            <ac:spMk id="9" creationId="{24BA8584-EF80-D743-DEF9-A0E1C680027B}"/>
          </ac:spMkLst>
        </pc:spChg>
        <pc:spChg chg="add del mod">
          <ac:chgData name="맹제모" userId="a41d8659-c1ba-4479-a1a7-266a327ba2e4" providerId="ADAL" clId="{ACB80A46-C7C6-304B-8BE3-90F6AC3461C8}" dt="2023-02-22T10:22:44.550" v="4383" actId="21"/>
          <ac:spMkLst>
            <pc:docMk/>
            <pc:sldMk cId="2964649043" sldId="699"/>
            <ac:spMk id="11" creationId="{2C22A1CB-3C78-F72C-D491-53789CAB85DA}"/>
          </ac:spMkLst>
        </pc:spChg>
        <pc:spChg chg="mod">
          <ac:chgData name="맹제모" userId="a41d8659-c1ba-4479-a1a7-266a327ba2e4" providerId="ADAL" clId="{ACB80A46-C7C6-304B-8BE3-90F6AC3461C8}" dt="2023-02-22T10:22:19.919" v="4377" actId="20577"/>
          <ac:spMkLst>
            <pc:docMk/>
            <pc:sldMk cId="2964649043" sldId="699"/>
            <ac:spMk id="12" creationId="{2CC55B63-BF29-4477-8B35-90D403B7B5A0}"/>
          </ac:spMkLst>
        </pc:spChg>
        <pc:spChg chg="add del mod">
          <ac:chgData name="맹제모" userId="a41d8659-c1ba-4479-a1a7-266a327ba2e4" providerId="ADAL" clId="{ACB80A46-C7C6-304B-8BE3-90F6AC3461C8}" dt="2023-02-22T10:22:51.547" v="4387"/>
          <ac:spMkLst>
            <pc:docMk/>
            <pc:sldMk cId="2964649043" sldId="699"/>
            <ac:spMk id="13" creationId="{5D40C195-2A52-8B8C-B96E-4C55E6450DE9}"/>
          </ac:spMkLst>
        </pc:spChg>
        <pc:spChg chg="add del mod">
          <ac:chgData name="맹제모" userId="a41d8659-c1ba-4479-a1a7-266a327ba2e4" providerId="ADAL" clId="{ACB80A46-C7C6-304B-8BE3-90F6AC3461C8}" dt="2023-02-22T10:22:51.547" v="4387"/>
          <ac:spMkLst>
            <pc:docMk/>
            <pc:sldMk cId="2964649043" sldId="699"/>
            <ac:spMk id="14" creationId="{B7C0B37E-AC4A-B2B2-62BA-83790050E919}"/>
          </ac:spMkLst>
        </pc:spChg>
        <pc:spChg chg="add">
          <ac:chgData name="맹제모" userId="a41d8659-c1ba-4479-a1a7-266a327ba2e4" providerId="ADAL" clId="{ACB80A46-C7C6-304B-8BE3-90F6AC3461C8}" dt="2023-02-22T10:22:58.924" v="4388"/>
          <ac:spMkLst>
            <pc:docMk/>
            <pc:sldMk cId="2964649043" sldId="699"/>
            <ac:spMk id="15" creationId="{18CF71EE-3BBE-614A-8F2A-39F1F645B715}"/>
          </ac:spMkLst>
        </pc:spChg>
        <pc:picChg chg="del">
          <ac:chgData name="맹제모" userId="a41d8659-c1ba-4479-a1a7-266a327ba2e4" providerId="ADAL" clId="{ACB80A46-C7C6-304B-8BE3-90F6AC3461C8}" dt="2023-02-22T10:22:29.895" v="4378" actId="478"/>
          <ac:picMkLst>
            <pc:docMk/>
            <pc:sldMk cId="2964649043" sldId="699"/>
            <ac:picMk id="3" creationId="{C7F96FAD-9C8A-C51B-6371-2CC6E8E4FD15}"/>
          </ac:picMkLst>
        </pc:picChg>
        <pc:picChg chg="del">
          <ac:chgData name="맹제모" userId="a41d8659-c1ba-4479-a1a7-266a327ba2e4" providerId="ADAL" clId="{ACB80A46-C7C6-304B-8BE3-90F6AC3461C8}" dt="2023-02-22T10:23:19.142" v="4420" actId="478"/>
          <ac:picMkLst>
            <pc:docMk/>
            <pc:sldMk cId="2964649043" sldId="699"/>
            <ac:picMk id="6" creationId="{746DE197-1635-4E50-2FC5-CB30530F5968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787" cy="49869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5838" y="0"/>
            <a:ext cx="2949787" cy="49869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57C5B5-F7CA-2740-AD8B-1F6A90FB4AB0}" type="datetimeFigureOut">
              <a:rPr kumimoji="1" lang="ko-Kore-KR" altLang="en-US" smtClean="0"/>
              <a:t>07/09/2023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3013"/>
            <a:ext cx="5962650" cy="33543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0720" y="4783307"/>
            <a:ext cx="5445760" cy="3913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40647"/>
            <a:ext cx="2949787" cy="4986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5838" y="9440647"/>
            <a:ext cx="2949787" cy="4986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8A19E7-A389-3F41-AA7F-185927180986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869035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fontAlgn="base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800" kern="0" spc="0">
              <a:solidFill>
                <a:srgbClr val="000000"/>
              </a:solidFill>
              <a:effectLst/>
              <a:latin typeface="한컴바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4A7764-6C38-423C-AE37-CD1DD20B6FF5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441875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A7764-6C38-423C-AE37-CD1DD20B6FF5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50726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A7764-6C38-423C-AE37-CD1DD20B6FF5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65321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fontAlgn="base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800" kern="0" spc="0">
              <a:solidFill>
                <a:srgbClr val="000000"/>
              </a:solidFill>
              <a:effectLst/>
              <a:latin typeface="한컴바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11B716-F948-4536-82AA-45F12A1BAA85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82542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A7764-6C38-423C-AE37-CD1DD20B6FF5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36202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A7764-6C38-423C-AE37-CD1DD20B6FF5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48489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A7764-6C38-423C-AE37-CD1DD20B6FF5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61130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A7764-6C38-423C-AE37-CD1DD20B6FF5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88549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A7764-6C38-423C-AE37-CD1DD20B6FF5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26806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fontAlgn="base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800" kern="0" spc="0">
              <a:solidFill>
                <a:srgbClr val="000000"/>
              </a:solidFill>
              <a:effectLst/>
              <a:latin typeface="한컴바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11B716-F948-4536-82AA-45F12A1BAA85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39015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fontAlgn="base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800" kern="0" spc="0">
              <a:solidFill>
                <a:srgbClr val="000000"/>
              </a:solidFill>
              <a:effectLst/>
              <a:latin typeface="한컴바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11B716-F948-4536-82AA-45F12A1BAA85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11564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fontAlgn="base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800" kern="0" spc="0">
              <a:solidFill>
                <a:srgbClr val="000000"/>
              </a:solidFill>
              <a:effectLst/>
              <a:latin typeface="한컴바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11B716-F948-4536-82AA-45F12A1BAA85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676476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A7764-6C38-423C-AE37-CD1DD20B6FF5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42843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A7764-6C38-423C-AE37-CD1DD20B6FF5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45594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33EC3E-9FAF-4F2B-925C-C67D3874BB27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548325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33EC3E-9FAF-4F2B-925C-C67D3874BB27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571252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u="sng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33EC3E-9FAF-4F2B-925C-C67D3874BB27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563892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fontAlgn="base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800" kern="0" spc="0">
              <a:solidFill>
                <a:srgbClr val="000000"/>
              </a:solidFill>
              <a:effectLst/>
              <a:latin typeface="한컴바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11B716-F948-4536-82AA-45F12A1BAA85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966902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3050" cy="3725863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EB8A28-C5A4-4BE0-8733-E33DA9DA4424}" type="slidenum">
              <a:rPr lang="ko-KR" altLang="en-US" smtClean="0"/>
              <a:pPr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90620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fontAlgn="base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800" kern="0" spc="0">
              <a:solidFill>
                <a:srgbClr val="000000"/>
              </a:solidFill>
              <a:effectLst/>
              <a:latin typeface="한컴바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11B716-F948-4536-82AA-45F12A1BAA85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52466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A7764-6C38-423C-AE37-CD1DD20B6FF5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65274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A7764-6C38-423C-AE37-CD1DD20B6FF5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51910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A7764-6C38-423C-AE37-CD1DD20B6FF5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44078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A7764-6C38-423C-AE37-CD1DD20B6FF5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29395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A7764-6C38-423C-AE37-CD1DD20B6FF5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51781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A7764-6C38-423C-AE37-CD1DD20B6FF5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86169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" t="139" b="-1"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DAE95-EDFA-4173-8FC1-C1435B12E1D4}" type="datetime1">
              <a:rPr lang="ko-KR" altLang="en-US" smtClean="0"/>
              <a:t>2023-07-09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20385-A2F7-4E83-91CB-CBD8CF8A79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70066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6CC5EE-1ABF-4EAC-8256-08546DD6ACB9}" type="datetime1">
              <a:rPr lang="ko-KR" altLang="en-US" smtClean="0"/>
              <a:t>2023-07-09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20385-A2F7-4E83-91CB-CBD8CF8A79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03301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90B74-5E63-4E57-B599-4EA7D1597763}" type="datetime1">
              <a:rPr lang="ko-KR" altLang="en-US" smtClean="0"/>
              <a:t>2023-07-09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20385-A2F7-4E83-91CB-CBD8CF8A79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00935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1639" y="5102691"/>
            <a:ext cx="10792279" cy="996043"/>
          </a:xfrm>
        </p:spPr>
        <p:txBody>
          <a:bodyPr>
            <a:normAutofit/>
          </a:bodyPr>
          <a:lstStyle>
            <a:lvl1pPr marL="0" indent="0">
              <a:buNone/>
              <a:defRPr sz="28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21779503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48000" y="0"/>
              <a:ext cx="9144000" cy="6858000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4583"/>
            <a:stretch/>
          </p:blipFill>
          <p:spPr>
            <a:xfrm>
              <a:off x="0" y="0"/>
              <a:ext cx="2324100" cy="6858000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30" r="74584"/>
            <a:stretch/>
          </p:blipFill>
          <p:spPr>
            <a:xfrm>
              <a:off x="2066926" y="0"/>
              <a:ext cx="1681162" cy="6858000"/>
            </a:xfrm>
            <a:prstGeom prst="rect">
              <a:avLst/>
            </a:prstGeom>
          </p:spPr>
        </p:pic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83" y="109304"/>
            <a:ext cx="11833435" cy="718018"/>
          </a:xfr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marL="0"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44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</a:lstStyle>
          <a:p>
            <a:pPr marL="0" lvl="0"/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79283" y="949450"/>
            <a:ext cx="11833435" cy="5406899"/>
          </a:xfrm>
        </p:spPr>
        <p:txBody>
          <a:bodyPr>
            <a:normAutofit/>
          </a:bodyPr>
          <a:lstStyle>
            <a:lvl1pPr marL="180000" indent="-180000">
              <a:buFont typeface="Wingdings" panose="05000000000000000000" pitchFamily="2" charset="2"/>
              <a:buChar char="§"/>
              <a:defRPr sz="20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  <a:lvl2pPr marL="360000" indent="-180000">
              <a:defRPr sz="18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2pPr>
            <a:lvl3pPr marL="540000" indent="-180000">
              <a:buFont typeface="Times New Roman" panose="02020603050405020304" pitchFamily="18" charset="0"/>
              <a:buChar char="−"/>
              <a:defRPr sz="16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3pPr>
            <a:lvl4pPr>
              <a:defRPr sz="14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4pPr>
            <a:lvl5pPr>
              <a:defRPr sz="14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5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952500" y="7502978"/>
            <a:ext cx="2743200" cy="365125"/>
          </a:xfrm>
        </p:spPr>
        <p:txBody>
          <a:bodyPr/>
          <a:lstStyle/>
          <a:p>
            <a:fld id="{CCC03830-4194-45CE-B285-DB35511FEB24}" type="datetime1">
              <a:rPr lang="ko-KR" altLang="en-US" smtClean="0"/>
              <a:t>2023-07-09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52900" y="7502978"/>
            <a:ext cx="4114800" cy="36512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0" y="6556375"/>
            <a:ext cx="2743200" cy="301625"/>
          </a:xfrm>
        </p:spPr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en-US" altLang="ko-KR" i="1"/>
              <a:t>March 14</a:t>
            </a:r>
            <a:r>
              <a:rPr lang="en-US" altLang="ko-KR" i="1" baseline="30000"/>
              <a:t>th</a:t>
            </a:r>
            <a:r>
              <a:rPr lang="en-US" altLang="ko-KR" i="1"/>
              <a:t>, 2019</a:t>
            </a:r>
            <a:r>
              <a:rPr lang="en-US" altLang="ko-KR"/>
              <a:t>    |    </a:t>
            </a:r>
            <a:fld id="{14A20385-A2F7-4E83-91CB-CBD8CF8A7936}" type="slidenum">
              <a:rPr lang="ko-KR" altLang="en-US" smtClean="0"/>
              <a:pPr algn="l"/>
              <a:t>‹#›</a:t>
            </a:fld>
            <a:r>
              <a:rPr lang="en-US" altLang="ko-KR"/>
              <a:t>/21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17017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86B12D-6FE5-4C45-9698-D5E9FB3CB93C}" type="datetime1">
              <a:rPr lang="ko-KR" altLang="en-US" smtClean="0"/>
              <a:t>2023-07-09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20385-A2F7-4E83-91CB-CBD8CF8A79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33834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C35BE-1537-492B-BF48-8D6F5A9831D2}" type="datetime1">
              <a:rPr lang="ko-KR" altLang="en-US" smtClean="0"/>
              <a:t>2023-07-09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20385-A2F7-4E83-91CB-CBD8CF8A79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01707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AA371B-5E2A-40B3-89DD-4752C5AAF8D9}" type="datetime1">
              <a:rPr lang="ko-KR" altLang="en-US" smtClean="0"/>
              <a:t>2023-07-09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20385-A2F7-4E83-91CB-CBD8CF8A79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95634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5AF81-877A-4BE3-997D-BDF22229AC01}" type="datetime1">
              <a:rPr lang="ko-KR" altLang="en-US" smtClean="0"/>
              <a:t>2023-07-09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20385-A2F7-4E83-91CB-CBD8CF8A79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29427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C9453-AB44-4BE4-9895-45790C14A1EB}" type="datetime1">
              <a:rPr lang="ko-KR" altLang="en-US" smtClean="0"/>
              <a:t>2023-07-09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20385-A2F7-4E83-91CB-CBD8CF8A79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7710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7C4D7-6452-4915-AA0E-FCAAB46B2F11}" type="datetime1">
              <a:rPr lang="ko-KR" altLang="en-US" smtClean="0"/>
              <a:t>2023-07-09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20385-A2F7-4E83-91CB-CBD8CF8A79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6837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B0216-8FE0-499F-A8DB-EB9FC6E52C18}" type="datetime1">
              <a:rPr lang="ko-KR" altLang="en-US" smtClean="0"/>
              <a:t>2023-07-09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20385-A2F7-4E83-91CB-CBD8CF8A79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25284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791166-9451-4286-B5DE-87C98D73CC78}" type="datetime1">
              <a:rPr lang="ko-KR" altLang="en-US" smtClean="0"/>
              <a:t>2023-07-09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A20385-A2F7-4E83-91CB-CBD8CF8A79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02845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download.pytorch.org/whl/cu117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10" Type="http://schemas.openxmlformats.org/officeDocument/2006/relationships/image" Target="../media/image48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notesSlide" Target="../notesSlides/notesSlide22.xml"/><Relationship Id="rId7" Type="http://schemas.openxmlformats.org/officeDocument/2006/relationships/image" Target="../media/image6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Relationship Id="rId9" Type="http://schemas.openxmlformats.org/officeDocument/2006/relationships/image" Target="../media/image6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4" Type="http://schemas.openxmlformats.org/officeDocument/2006/relationships/image" Target="../media/image6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4" Type="http://schemas.openxmlformats.org/officeDocument/2006/relationships/image" Target="../media/image69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gif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gif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gif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ist-ailab/rock_sci_paper.git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1580712"/>
            <a:ext cx="12192000" cy="1813031"/>
          </a:xfrm>
        </p:spPr>
        <p:txBody>
          <a:bodyPr anchor="ctr">
            <a:noAutofit/>
          </a:bodyPr>
          <a:lstStyle/>
          <a:p>
            <a:r>
              <a:rPr lang="ko-KR" altLang="en-US" sz="2800" b="1" smtClean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광주영재학교</a:t>
            </a:r>
            <a:r>
              <a:rPr lang="en-US" altLang="ko-KR" sz="2800" b="1" smtClean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-GIST </a:t>
            </a:r>
            <a:r>
              <a:rPr lang="ko-KR" altLang="en-US" sz="2800" b="1" smtClean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창의 연구 프로그램</a:t>
            </a:r>
            <a:endParaRPr lang="ko-KR" altLang="en-US" sz="2800" b="1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8610600" y="6714154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4A20385-A2F7-4E83-91CB-CBD8CF8A7936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imes New Roman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imes New Roman"/>
              <a:cs typeface="+mn-cs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524000" y="3414558"/>
            <a:ext cx="9144000" cy="13029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GIST AILAB</a:t>
            </a:r>
            <a:endParaRPr kumimoji="0" lang="en-US" altLang="ko-KR" sz="1400" b="1" i="0" strike="noStrike" kern="1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F86F631-10AF-4231-95D9-0D612CE96F39}"/>
              </a:ext>
            </a:extLst>
          </p:cNvPr>
          <p:cNvSpPr/>
          <p:nvPr/>
        </p:nvSpPr>
        <p:spPr>
          <a:xfrm>
            <a:off x="3286098" y="4202963"/>
            <a:ext cx="561980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School of Integrated Technology (SIT)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Gwangju</a:t>
            </a: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Institute of Science and Technology (GIST)</a:t>
            </a:r>
          </a:p>
        </p:txBody>
      </p:sp>
    </p:spTree>
    <p:extLst>
      <p:ext uri="{BB962C8B-B14F-4D97-AF65-F5344CB8AC3E}">
        <p14:creationId xmlns:p14="http://schemas.microsoft.com/office/powerpoint/2010/main" val="575578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83" y="129132"/>
            <a:ext cx="11833435" cy="718018"/>
          </a:xfrm>
        </p:spPr>
        <p:txBody>
          <a:bodyPr>
            <a:normAutofit/>
          </a:bodyPr>
          <a:lstStyle/>
          <a:p>
            <a:r>
              <a:rPr lang="ko-KR" altLang="en-US" sz="3600" b="1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터미널 열기</a:t>
            </a:r>
            <a:endParaRPr lang="ko-KR" altLang="en-US" sz="36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0" y="6565355"/>
            <a:ext cx="2743200" cy="301625"/>
          </a:xfrm>
        </p:spPr>
        <p:txBody>
          <a:bodyPr/>
          <a:lstStyle/>
          <a:p>
            <a:pPr algn="l"/>
            <a:r>
              <a:rPr lang="en-US" altLang="ko-KR" i="1"/>
              <a:t>August 20th, 2022</a:t>
            </a:r>
            <a:r>
              <a:rPr lang="en-US" altLang="ko-KR"/>
              <a:t>    |    </a:t>
            </a:r>
            <a:fld id="{14A20385-A2F7-4E83-91CB-CBD8CF8A7936}" type="slidenum">
              <a:rPr lang="ko-KR" altLang="en-US" smtClean="0"/>
              <a:pPr algn="l"/>
              <a:t>10</a:t>
            </a:fld>
            <a:r>
              <a:rPr lang="en-US" altLang="ko-KR"/>
              <a:t>/37</a:t>
            </a:r>
            <a:endParaRPr lang="ko-KR" altLang="en-US"/>
          </a:p>
        </p:txBody>
      </p:sp>
      <p:sp>
        <p:nvSpPr>
          <p:cNvPr id="8" name="내용 개체 틀 11">
            <a:extLst>
              <a:ext uri="{FF2B5EF4-FFF2-40B4-BE49-F238E27FC236}">
                <a16:creationId xmlns:a16="http://schemas.microsoft.com/office/drawing/2014/main" id="{2CC55B63-BF29-4477-8B35-90D403B7B5A0}"/>
              </a:ext>
            </a:extLst>
          </p:cNvPr>
          <p:cNvSpPr txBox="1">
            <a:spLocks/>
          </p:cNvSpPr>
          <p:nvPr/>
        </p:nvSpPr>
        <p:spPr>
          <a:xfrm>
            <a:off x="179280" y="949448"/>
            <a:ext cx="12012717" cy="55036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0000" indent="-1800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  <a:lvl2pPr marL="36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2pPr>
            <a:lvl3pPr marL="54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Times New Roman" panose="02020603050405020304" pitchFamily="18" charset="0"/>
              <a:buChar char="−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altLang="ko-KR" b="1" smtClean="0">
                <a:latin typeface="Times New Roman" panose="02020603050405020304" pitchFamily="18" charset="0"/>
              </a:rPr>
              <a:t>View/Terminal </a:t>
            </a:r>
            <a:r>
              <a:rPr lang="ko-KR" altLang="en-US" b="1" dirty="0" smtClean="0">
                <a:latin typeface="Times New Roman" panose="02020603050405020304" pitchFamily="18" charset="0"/>
              </a:rPr>
              <a:t>클릭</a:t>
            </a:r>
            <a:endParaRPr lang="en-US" altLang="ko-KR" b="1" dirty="0" smtClean="0">
              <a:latin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ko-KR" altLang="ko-KR" b="1" dirty="0">
                <a:solidFill>
                  <a:srgbClr val="212529"/>
                </a:solidFill>
                <a:latin typeface="+mn-lt"/>
                <a:ea typeface="IBMPlexMono"/>
              </a:rPr>
              <a:t>pip3 </a:t>
            </a:r>
            <a:r>
              <a:rPr lang="ko-KR" altLang="ko-KR" b="1" dirty="0" err="1">
                <a:solidFill>
                  <a:srgbClr val="212529"/>
                </a:solidFill>
                <a:latin typeface="+mn-lt"/>
                <a:ea typeface="IBMPlexMono"/>
              </a:rPr>
              <a:t>install</a:t>
            </a:r>
            <a:r>
              <a:rPr lang="ko-KR" altLang="ko-KR" b="1" dirty="0">
                <a:solidFill>
                  <a:srgbClr val="212529"/>
                </a:solidFill>
                <a:latin typeface="+mn-lt"/>
                <a:ea typeface="IBMPlexMono"/>
              </a:rPr>
              <a:t> </a:t>
            </a:r>
            <a:r>
              <a:rPr lang="ko-KR" altLang="ko-KR" b="1" dirty="0" err="1">
                <a:solidFill>
                  <a:srgbClr val="212529"/>
                </a:solidFill>
                <a:latin typeface="+mn-lt"/>
                <a:ea typeface="IBMPlexMono"/>
              </a:rPr>
              <a:t>torch</a:t>
            </a:r>
            <a:r>
              <a:rPr lang="ko-KR" altLang="ko-KR" b="1" dirty="0">
                <a:solidFill>
                  <a:srgbClr val="212529"/>
                </a:solidFill>
                <a:latin typeface="+mn-lt"/>
                <a:ea typeface="IBMPlexMono"/>
              </a:rPr>
              <a:t> </a:t>
            </a:r>
            <a:r>
              <a:rPr lang="ko-KR" altLang="ko-KR" b="1" dirty="0" err="1">
                <a:solidFill>
                  <a:srgbClr val="212529"/>
                </a:solidFill>
                <a:latin typeface="+mn-lt"/>
                <a:ea typeface="IBMPlexMono"/>
              </a:rPr>
              <a:t>torchvision</a:t>
            </a:r>
            <a:r>
              <a:rPr lang="ko-KR" altLang="ko-KR" b="1" dirty="0">
                <a:solidFill>
                  <a:srgbClr val="212529"/>
                </a:solidFill>
                <a:latin typeface="+mn-lt"/>
                <a:ea typeface="IBMPlexMono"/>
              </a:rPr>
              <a:t> </a:t>
            </a:r>
            <a:r>
              <a:rPr lang="ko-KR" altLang="ko-KR" b="1" dirty="0" err="1">
                <a:solidFill>
                  <a:srgbClr val="212529"/>
                </a:solidFill>
                <a:latin typeface="+mn-lt"/>
                <a:ea typeface="IBMPlexMono"/>
              </a:rPr>
              <a:t>torchaudio</a:t>
            </a:r>
            <a:r>
              <a:rPr lang="ko-KR" altLang="ko-KR" b="1" dirty="0">
                <a:solidFill>
                  <a:srgbClr val="212529"/>
                </a:solidFill>
                <a:latin typeface="+mn-lt"/>
                <a:ea typeface="IBMPlexMono"/>
              </a:rPr>
              <a:t> --</a:t>
            </a:r>
            <a:r>
              <a:rPr lang="ko-KR" altLang="ko-KR" b="1" dirty="0" err="1">
                <a:solidFill>
                  <a:srgbClr val="212529"/>
                </a:solidFill>
                <a:latin typeface="+mn-lt"/>
                <a:ea typeface="IBMPlexMono"/>
              </a:rPr>
              <a:t>index-url</a:t>
            </a:r>
            <a:r>
              <a:rPr lang="ko-KR" altLang="ko-KR" b="1" dirty="0">
                <a:solidFill>
                  <a:srgbClr val="212529"/>
                </a:solidFill>
                <a:latin typeface="+mn-lt"/>
                <a:ea typeface="IBMPlexMono"/>
              </a:rPr>
              <a:t> </a:t>
            </a:r>
            <a:r>
              <a:rPr lang="ko-KR" altLang="ko-KR" b="1" dirty="0">
                <a:solidFill>
                  <a:srgbClr val="212529"/>
                </a:solidFill>
                <a:latin typeface="+mn-lt"/>
                <a:ea typeface="IBMPlexMono"/>
                <a:hlinkClick r:id="rId3"/>
              </a:rPr>
              <a:t>https://</a:t>
            </a:r>
            <a:r>
              <a:rPr lang="ko-KR" altLang="ko-KR" b="1" dirty="0" smtClean="0">
                <a:solidFill>
                  <a:srgbClr val="212529"/>
                </a:solidFill>
                <a:latin typeface="+mn-lt"/>
                <a:ea typeface="IBMPlexMono"/>
                <a:hlinkClick r:id="rId3"/>
              </a:rPr>
              <a:t>download.pytorch.org/whl/cu117</a:t>
            </a:r>
            <a:endParaRPr lang="en-US" altLang="ko-KR" b="1" dirty="0" smtClean="0">
              <a:solidFill>
                <a:srgbClr val="212529"/>
              </a:solidFill>
              <a:latin typeface="+mn-lt"/>
              <a:ea typeface="IBMPlexMono"/>
            </a:endParaRPr>
          </a:p>
          <a:p>
            <a:pPr>
              <a:lnSpc>
                <a:spcPct val="100000"/>
              </a:lnSpc>
              <a:spcBef>
                <a:spcPts val="1200"/>
              </a:spcBef>
            </a:pPr>
            <a:endParaRPr lang="en-US" altLang="ko-KR" sz="1500" b="1" dirty="0" smtClean="0">
              <a:solidFill>
                <a:srgbClr val="212529"/>
              </a:solidFill>
              <a:latin typeface="Arial Unicode MS"/>
            </a:endParaRPr>
          </a:p>
          <a:p>
            <a:pPr>
              <a:lnSpc>
                <a:spcPct val="100000"/>
              </a:lnSpc>
              <a:spcBef>
                <a:spcPts val="1200"/>
              </a:spcBef>
            </a:pPr>
            <a:endParaRPr lang="en-US" altLang="ko-KR" sz="1500" b="1" dirty="0">
              <a:solidFill>
                <a:srgbClr val="212529"/>
              </a:solidFill>
              <a:latin typeface="Arial Unicode MS"/>
            </a:endParaRPr>
          </a:p>
          <a:p>
            <a:pPr>
              <a:lnSpc>
                <a:spcPct val="100000"/>
              </a:lnSpc>
              <a:spcBef>
                <a:spcPts val="1200"/>
              </a:spcBef>
            </a:pPr>
            <a:endParaRPr lang="en-US" altLang="ko-KR" sz="1500" b="1" dirty="0" smtClean="0">
              <a:solidFill>
                <a:srgbClr val="212529"/>
              </a:solidFill>
              <a:latin typeface="Arial Unicode MS"/>
            </a:endParaRPr>
          </a:p>
          <a:p>
            <a:pPr>
              <a:lnSpc>
                <a:spcPct val="100000"/>
              </a:lnSpc>
              <a:spcBef>
                <a:spcPts val="1200"/>
              </a:spcBef>
            </a:pPr>
            <a:endParaRPr lang="en-US" altLang="ko-KR" sz="1500" b="1" dirty="0">
              <a:solidFill>
                <a:srgbClr val="212529"/>
              </a:solidFill>
              <a:latin typeface="Arial Unicode MS"/>
            </a:endParaRP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ko-KR" altLang="en-US" b="1" dirty="0" smtClean="0">
                <a:solidFill>
                  <a:srgbClr val="212529"/>
                </a:solidFill>
                <a:latin typeface="Arial Unicode MS"/>
              </a:rPr>
              <a:t>만약 </a:t>
            </a:r>
            <a:r>
              <a:rPr lang="ko-KR" altLang="en-US" b="1" smtClean="0">
                <a:solidFill>
                  <a:srgbClr val="212529"/>
                </a:solidFill>
                <a:latin typeface="Arial Unicode MS"/>
              </a:rPr>
              <a:t>에러가 뜬다면 </a:t>
            </a:r>
            <a:r>
              <a:rPr lang="en-US" altLang="ko-KR" b="1" smtClean="0">
                <a:solidFill>
                  <a:srgbClr val="212529"/>
                </a:solidFill>
                <a:latin typeface="Arial Unicode MS"/>
              </a:rPr>
              <a:t>(</a:t>
            </a:r>
            <a:r>
              <a:rPr lang="en-US" altLang="ko-KR" b="1" smtClean="0">
                <a:solidFill>
                  <a:srgbClr val="212529"/>
                </a:solidFill>
                <a:latin typeface="+mj-lt"/>
              </a:rPr>
              <a:t>pip is not</a:t>
            </a:r>
            <a:r>
              <a:rPr lang="en-US" altLang="ko-KR" b="1" smtClean="0">
                <a:solidFill>
                  <a:srgbClr val="212529"/>
                </a:solidFill>
                <a:latin typeface="Arial Unicode MS"/>
              </a:rPr>
              <a:t> ~)</a:t>
            </a:r>
            <a:endParaRPr lang="en-US" altLang="ko-KR" b="1" dirty="0" smtClean="0">
              <a:solidFill>
                <a:srgbClr val="212529"/>
              </a:solidFill>
              <a:latin typeface="Arial Unicode MS"/>
            </a:endParaRPr>
          </a:p>
          <a:p>
            <a:pPr lvl="1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ko-KR" altLang="en-US" b="1" dirty="0" smtClean="0">
                <a:solidFill>
                  <a:srgbClr val="212529"/>
                </a:solidFill>
                <a:latin typeface="Arial Unicode MS"/>
              </a:rPr>
              <a:t>윈도우 </a:t>
            </a:r>
            <a:r>
              <a:rPr lang="ko-KR" altLang="en-US" b="1" dirty="0" err="1" smtClean="0">
                <a:solidFill>
                  <a:srgbClr val="212529"/>
                </a:solidFill>
                <a:latin typeface="Arial Unicode MS"/>
              </a:rPr>
              <a:t>검색창에</a:t>
            </a:r>
            <a:r>
              <a:rPr lang="ko-KR" altLang="en-US" b="1" dirty="0" smtClean="0">
                <a:solidFill>
                  <a:srgbClr val="212529"/>
                </a:solidFill>
                <a:latin typeface="Arial Unicode MS"/>
              </a:rPr>
              <a:t> </a:t>
            </a:r>
            <a:r>
              <a:rPr lang="en-US" altLang="ko-KR" b="1" dirty="0" smtClean="0">
                <a:solidFill>
                  <a:srgbClr val="212529"/>
                </a:solidFill>
                <a:latin typeface="+mj-lt"/>
              </a:rPr>
              <a:t>anaconda</a:t>
            </a:r>
            <a:r>
              <a:rPr lang="en-US" altLang="ko-KR" b="1" dirty="0" smtClean="0">
                <a:solidFill>
                  <a:srgbClr val="212529"/>
                </a:solidFill>
                <a:latin typeface="Arial Unicode MS"/>
              </a:rPr>
              <a:t> </a:t>
            </a:r>
            <a:r>
              <a:rPr lang="ko-KR" altLang="en-US" b="1" dirty="0" smtClean="0">
                <a:solidFill>
                  <a:srgbClr val="212529"/>
                </a:solidFill>
                <a:latin typeface="Arial Unicode MS"/>
              </a:rPr>
              <a:t>검색</a:t>
            </a:r>
            <a:r>
              <a:rPr lang="en-US" altLang="ko-KR" b="1" dirty="0" smtClean="0"/>
              <a:t>, </a:t>
            </a:r>
            <a:r>
              <a:rPr lang="en-US" altLang="ko-KR" b="1" dirty="0" smtClean="0">
                <a:latin typeface="+mj-lt"/>
              </a:rPr>
              <a:t>anaconda prompt </a:t>
            </a:r>
            <a:r>
              <a:rPr lang="ko-KR" altLang="en-US" b="1" dirty="0" smtClean="0"/>
              <a:t>실행</a:t>
            </a:r>
            <a:endParaRPr lang="ko-KR" altLang="ko-KR" sz="4400" b="1" dirty="0">
              <a:latin typeface="Arial" panose="020B0604020202020204" pitchFamily="34" charset="0"/>
            </a:endParaRPr>
          </a:p>
          <a:p>
            <a:pPr lvl="1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endParaRPr lang="en-US" altLang="ko-KR" sz="1400" b="1" dirty="0" smtClean="0"/>
          </a:p>
          <a:p>
            <a:pPr marL="940775" lvl="1" indent="0">
              <a:lnSpc>
                <a:spcPct val="100000"/>
              </a:lnSpc>
              <a:spcBef>
                <a:spcPts val="1200"/>
              </a:spcBef>
              <a:buFont typeface="Times New Roman" panose="02020603050405020304" pitchFamily="18" charset="0"/>
              <a:buNone/>
            </a:pPr>
            <a:endParaRPr lang="en-US" altLang="ko-KR" sz="1600" b="1" dirty="0" smtClean="0"/>
          </a:p>
          <a:p>
            <a:pPr marL="180000" lvl="1" indent="0">
              <a:lnSpc>
                <a:spcPct val="100000"/>
              </a:lnSpc>
              <a:spcBef>
                <a:spcPts val="1200"/>
              </a:spcBef>
              <a:buFont typeface="Times New Roman" panose="02020603050405020304" pitchFamily="18" charset="0"/>
              <a:buNone/>
            </a:pPr>
            <a:r>
              <a:rPr lang="en-US" altLang="ko-KR" sz="1600" b="1" dirty="0" smtClean="0"/>
              <a:t>	</a:t>
            </a:r>
            <a:endParaRPr lang="en-US" altLang="ko-KR" sz="1600" b="1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985" y="1869889"/>
            <a:ext cx="8820150" cy="115252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5"/>
          <a:srcRect b="80610"/>
          <a:stretch/>
        </p:blipFill>
        <p:spPr>
          <a:xfrm>
            <a:off x="670720" y="4263999"/>
            <a:ext cx="9315450" cy="947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3380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83" y="129132"/>
            <a:ext cx="11833435" cy="718018"/>
          </a:xfrm>
        </p:spPr>
        <p:txBody>
          <a:bodyPr>
            <a:normAutofit/>
          </a:bodyPr>
          <a:lstStyle/>
          <a:p>
            <a:r>
              <a:rPr lang="ko-KR" altLang="en-US" sz="3600" b="1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추가 라이브러리 설치</a:t>
            </a:r>
            <a:endParaRPr lang="ko-KR" altLang="en-US" sz="36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0" y="6565355"/>
            <a:ext cx="2743200" cy="301625"/>
          </a:xfrm>
        </p:spPr>
        <p:txBody>
          <a:bodyPr/>
          <a:lstStyle/>
          <a:p>
            <a:pPr algn="l"/>
            <a:r>
              <a:rPr lang="en-US" altLang="ko-KR" i="1"/>
              <a:t>August 20th, 2022</a:t>
            </a:r>
            <a:r>
              <a:rPr lang="en-US" altLang="ko-KR"/>
              <a:t>    |    </a:t>
            </a:r>
            <a:fld id="{14A20385-A2F7-4E83-91CB-CBD8CF8A7936}" type="slidenum">
              <a:rPr lang="ko-KR" altLang="en-US" smtClean="0"/>
              <a:pPr algn="l"/>
              <a:t>11</a:t>
            </a:fld>
            <a:r>
              <a:rPr lang="en-US" altLang="ko-KR"/>
              <a:t>/37</a:t>
            </a:r>
            <a:endParaRPr lang="ko-KR" altLang="en-US"/>
          </a:p>
        </p:txBody>
      </p:sp>
      <p:sp>
        <p:nvSpPr>
          <p:cNvPr id="8" name="내용 개체 틀 11">
            <a:extLst>
              <a:ext uri="{FF2B5EF4-FFF2-40B4-BE49-F238E27FC236}">
                <a16:creationId xmlns:a16="http://schemas.microsoft.com/office/drawing/2014/main" id="{2CC55B63-BF29-4477-8B35-90D403B7B5A0}"/>
              </a:ext>
            </a:extLst>
          </p:cNvPr>
          <p:cNvSpPr txBox="1">
            <a:spLocks/>
          </p:cNvSpPr>
          <p:nvPr/>
        </p:nvSpPr>
        <p:spPr>
          <a:xfrm>
            <a:off x="179280" y="949448"/>
            <a:ext cx="12012717" cy="55036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0000" indent="-1800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  <a:lvl2pPr marL="36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2pPr>
            <a:lvl3pPr marL="54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Times New Roman" panose="02020603050405020304" pitchFamily="18" charset="0"/>
              <a:buChar char="−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v"/>
            </a:pPr>
            <a:r>
              <a:rPr lang="ko-KR" altLang="en-US" b="1" smtClean="0">
                <a:latin typeface="Times New Roman" panose="02020603050405020304" pitchFamily="18" charset="0"/>
              </a:rPr>
              <a:t>같은 </a:t>
            </a:r>
            <a:r>
              <a:rPr lang="ko-KR" altLang="en-US" b="1" dirty="0" smtClean="0">
                <a:latin typeface="Times New Roman" panose="02020603050405020304" pitchFamily="18" charset="0"/>
              </a:rPr>
              <a:t>방법으로</a:t>
            </a:r>
            <a:endParaRPr lang="en-US" altLang="ko-KR" b="1" dirty="0" smtClean="0">
              <a:latin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US" altLang="ko-KR" b="1" dirty="0" smtClean="0">
                <a:latin typeface="Times New Roman" panose="02020603050405020304" pitchFamily="18" charset="0"/>
              </a:rPr>
              <a:t>pip </a:t>
            </a:r>
            <a:r>
              <a:rPr lang="en-US" altLang="ko-KR" b="1" smtClean="0">
                <a:latin typeface="Times New Roman" panose="02020603050405020304" pitchFamily="18" charset="0"/>
              </a:rPr>
              <a:t>install </a:t>
            </a:r>
            <a:r>
              <a:rPr lang="en-US" altLang="ko-KR" b="1" smtClean="0">
                <a:latin typeface="Times New Roman" panose="02020603050405020304" pitchFamily="18" charset="0"/>
              </a:rPr>
              <a:t>pygame</a:t>
            </a:r>
          </a:p>
          <a:p>
            <a:pPr lvl="1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US" altLang="ko-KR" b="1">
                <a:latin typeface="Times New Roman" panose="02020603050405020304" pitchFamily="18" charset="0"/>
              </a:rPr>
              <a:t>p</a:t>
            </a:r>
            <a:r>
              <a:rPr lang="en-US" altLang="ko-KR" b="1" smtClean="0">
                <a:latin typeface="Times New Roman" panose="02020603050405020304" pitchFamily="18" charset="0"/>
              </a:rPr>
              <a:t>ip3 install opencv-python</a:t>
            </a:r>
          </a:p>
          <a:p>
            <a:pPr lvl="1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US" altLang="ko-KR" b="1" smtClean="0">
                <a:latin typeface="Times New Roman" panose="02020603050405020304" pitchFamily="18" charset="0"/>
              </a:rPr>
              <a:t>pip install PyQt5</a:t>
            </a:r>
          </a:p>
          <a:p>
            <a:pPr lvl="1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US" altLang="ko-KR" b="1">
                <a:latin typeface="Times New Roman" panose="02020603050405020304" pitchFamily="18" charset="0"/>
              </a:rPr>
              <a:t>p</a:t>
            </a:r>
            <a:r>
              <a:rPr lang="en-US" altLang="ko-KR" b="1" smtClean="0">
                <a:latin typeface="Times New Roman" panose="02020603050405020304" pitchFamily="18" charset="0"/>
              </a:rPr>
              <a:t>ip install matplotlib</a:t>
            </a:r>
            <a:endParaRPr lang="en-US" altLang="ko-KR" b="1" dirty="0" smtClean="0"/>
          </a:p>
          <a:p>
            <a:pPr marL="1120775" lvl="2" indent="0">
              <a:lnSpc>
                <a:spcPct val="100000"/>
              </a:lnSpc>
              <a:spcBef>
                <a:spcPts val="1200"/>
              </a:spcBef>
              <a:buFont typeface="Times New Roman" panose="02020603050405020304" pitchFamily="18" charset="0"/>
              <a:buNone/>
            </a:pPr>
            <a:endParaRPr lang="en-US" altLang="ko-KR" sz="1400" b="1" dirty="0" smtClean="0"/>
          </a:p>
          <a:p>
            <a:pPr marL="360000" lvl="2" indent="0">
              <a:lnSpc>
                <a:spcPct val="100000"/>
              </a:lnSpc>
              <a:spcBef>
                <a:spcPts val="1200"/>
              </a:spcBef>
              <a:buFont typeface="Times New Roman" panose="02020603050405020304" pitchFamily="18" charset="0"/>
              <a:buNone/>
            </a:pPr>
            <a:r>
              <a:rPr lang="en-US" altLang="ko-KR" sz="1400" b="1" dirty="0" smtClean="0"/>
              <a:t>	</a:t>
            </a:r>
            <a:endParaRPr lang="en-US" altLang="ko-KR" sz="1400" b="1" dirty="0"/>
          </a:p>
        </p:txBody>
      </p:sp>
    </p:spTree>
    <p:extLst>
      <p:ext uri="{BB962C8B-B14F-4D97-AF65-F5344CB8AC3E}">
        <p14:creationId xmlns:p14="http://schemas.microsoft.com/office/powerpoint/2010/main" val="36316908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/>
              <a:t>August 20th, 2022</a:t>
            </a:r>
            <a:r>
              <a:rPr lang="en-US" altLang="ko-KR"/>
              <a:t>    |    </a:t>
            </a:r>
            <a:fld id="{14A20385-A2F7-4E83-91CB-CBD8CF8A7936}" type="slidenum">
              <a:rPr lang="ko-KR" altLang="en-US" smtClean="0"/>
              <a:pPr algn="l"/>
              <a:t>12</a:t>
            </a:fld>
            <a:r>
              <a:rPr lang="en-US" altLang="ko-KR"/>
              <a:t>/37</a:t>
            </a:r>
            <a:endParaRPr lang="ko-KR" altLang="en-US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382DF757-FDCB-172E-8781-11C43A311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283" y="3653198"/>
            <a:ext cx="11833435" cy="718018"/>
          </a:xfrm>
        </p:spPr>
        <p:txBody>
          <a:bodyPr>
            <a:normAutofit/>
          </a:bodyPr>
          <a:lstStyle/>
          <a:p>
            <a:r>
              <a:rPr lang="en-US" altLang="ko-KR" sz="3600" b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altLang="ko-KR" sz="3600" b="1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PART 2. </a:t>
            </a:r>
            <a:r>
              <a:rPr lang="ko-KR" altLang="en-US" sz="3600" b="1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코딩 기본</a:t>
            </a:r>
            <a:endParaRPr lang="ko-KR" altLang="en-US" sz="240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217538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2CC55B63-BF29-4477-8B35-90D403B7B5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575" y="949450"/>
            <a:ext cx="12012717" cy="560692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v"/>
            </a:pPr>
            <a:r>
              <a:rPr lang="en-US" altLang="ko-KR">
                <a:latin typeface="Times New Roman" panose="02020603050405020304" pitchFamily="18" charset="0"/>
              </a:rPr>
              <a:t> </a:t>
            </a:r>
            <a:r>
              <a:rPr lang="en-US" altLang="ko-KR" b="1" smtClean="0">
                <a:latin typeface="Times New Roman" panose="02020603050405020304" pitchFamily="18" charset="0"/>
              </a:rPr>
              <a:t>Linus Torvalds</a:t>
            </a:r>
            <a:r>
              <a:rPr lang="ko-KR" altLang="en-US" b="1" smtClean="0">
                <a:latin typeface="Times New Roman" panose="02020603050405020304" pitchFamily="18" charset="0"/>
              </a:rPr>
              <a:t>가 제작한 자유 오픈소스 소프트웨어 운영체제</a:t>
            </a:r>
            <a:r>
              <a:rPr lang="en-US" altLang="ko-KR" b="1" smtClean="0">
                <a:latin typeface="Times New Roman" panose="02020603050405020304" pitchFamily="18" charset="0"/>
              </a:rPr>
              <a:t>/</a:t>
            </a:r>
            <a:r>
              <a:rPr lang="ko-KR" altLang="en-US" b="1" smtClean="0">
                <a:latin typeface="Times New Roman" panose="02020603050405020304" pitchFamily="18" charset="0"/>
              </a:rPr>
              <a:t>커널</a:t>
            </a:r>
            <a:endParaRPr lang="en-US" altLang="ko-KR" b="1" smtClean="0">
              <a:latin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ko-KR" altLang="en-US" sz="1600" b="1" smtClean="0"/>
              <a:t>커널</a:t>
            </a:r>
            <a:r>
              <a:rPr lang="en-US" altLang="ko-KR" sz="1600" b="1" smtClean="0"/>
              <a:t>: </a:t>
            </a:r>
            <a:r>
              <a:rPr lang="ko-KR" altLang="en-US" sz="1600" b="1" smtClean="0"/>
              <a:t>하드웨어의 자원을 관리해주는 소프트웨어 </a:t>
            </a:r>
            <a:r>
              <a:rPr lang="en-US" altLang="ko-KR" sz="1600" b="1" smtClean="0"/>
              <a:t>(CPU, SSD, RAM </a:t>
            </a:r>
            <a:r>
              <a:rPr lang="ko-KR" altLang="en-US" sz="1600" b="1" smtClean="0"/>
              <a:t>등 자원을 실행될 소프트웨어를 할당해주고 스케줄링</a:t>
            </a:r>
            <a:r>
              <a:rPr lang="en-US" altLang="ko-KR" sz="1600" b="1" smtClean="0"/>
              <a:t>)</a:t>
            </a:r>
          </a:p>
          <a:p>
            <a:pPr lvl="1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ko-KR" altLang="en-US" sz="1600" b="1" smtClean="0"/>
              <a:t>운영제체</a:t>
            </a:r>
            <a:r>
              <a:rPr lang="en-US" altLang="ko-KR" sz="1600" b="1" smtClean="0"/>
              <a:t>: </a:t>
            </a:r>
            <a:r>
              <a:rPr lang="ko-KR" altLang="en-US" sz="1600" b="1" smtClean="0"/>
              <a:t>커널 위에 여러가지 레이어를 올려 사용자가 필요한 기능들을 구현한 것</a:t>
            </a:r>
            <a:endParaRPr lang="en-US" altLang="ko-KR" sz="1600" b="1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83" y="129132"/>
            <a:ext cx="11833435" cy="718018"/>
          </a:xfrm>
        </p:spPr>
        <p:txBody>
          <a:bodyPr>
            <a:normAutofit/>
          </a:bodyPr>
          <a:lstStyle/>
          <a:p>
            <a:r>
              <a:rPr lang="en-US" altLang="ko-KR" sz="3600" b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2</a:t>
            </a:r>
            <a:r>
              <a:rPr lang="en-US" altLang="ko-KR" sz="3600" b="1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.1 </a:t>
            </a:r>
            <a:r>
              <a:rPr lang="en-US" altLang="ko-KR" sz="3600" b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Linux</a:t>
            </a:r>
            <a:endParaRPr lang="ko-KR" altLang="en-US" sz="3600" b="1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/>
              <a:t>August 20th, 2022</a:t>
            </a:r>
            <a:r>
              <a:rPr lang="en-US" altLang="ko-KR"/>
              <a:t>    |    </a:t>
            </a:r>
            <a:fld id="{14A20385-A2F7-4E83-91CB-CBD8CF8A7936}" type="slidenum">
              <a:rPr lang="ko-KR" altLang="en-US" smtClean="0"/>
              <a:pPr algn="l"/>
              <a:t>13</a:t>
            </a:fld>
            <a:r>
              <a:rPr lang="en-US" altLang="ko-KR"/>
              <a:t>/37</a:t>
            </a:r>
            <a:endParaRPr lang="ko-KR" altLang="en-US"/>
          </a:p>
        </p:txBody>
      </p:sp>
      <p:sp>
        <p:nvSpPr>
          <p:cNvPr id="6" name="AutoShape 4" descr="파일:Windows logo - 2012.png - 위키백과, 우리 모두의 백과사전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032" name="Picture 8" descr="https://blog.kakaocdn.net/dn/T87re/btrhn1INe2c/BsWh6FQEVsFkvwqVc6jaMK/im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4076" y="2285518"/>
            <a:ext cx="5763848" cy="3761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5522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2CC55B63-BF29-4477-8B35-90D403B7B5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282" y="949449"/>
            <a:ext cx="12012717" cy="560692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altLang="ko-KR" b="1" smtClean="0">
                <a:latin typeface="Times New Roman" panose="02020603050405020304" pitchFamily="18" charset="0"/>
              </a:rPr>
              <a:t> </a:t>
            </a:r>
            <a:r>
              <a:rPr lang="en-US" altLang="ko-KR" sz="1800" b="1" smtClean="0"/>
              <a:t>ls </a:t>
            </a:r>
            <a:r>
              <a:rPr lang="en-US" altLang="ko-KR" sz="1800" b="1"/>
              <a:t>– </a:t>
            </a:r>
            <a:r>
              <a:rPr lang="ko-KR" altLang="en-US" sz="1800" b="1"/>
              <a:t>현재 위치의 파일 목록 조회</a:t>
            </a:r>
            <a:endParaRPr lang="en-US" altLang="ko-KR" sz="1600" b="1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83" y="129132"/>
            <a:ext cx="11833435" cy="718018"/>
          </a:xfrm>
        </p:spPr>
        <p:txBody>
          <a:bodyPr>
            <a:normAutofit/>
          </a:bodyPr>
          <a:lstStyle/>
          <a:p>
            <a:r>
              <a:rPr lang="en-US" altLang="ko-KR" sz="3600" b="1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Linux </a:t>
            </a:r>
            <a:r>
              <a:rPr lang="ko-KR" altLang="en-US" sz="3600" b="1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기본 명령어</a:t>
            </a:r>
            <a:endParaRPr lang="ko-KR" altLang="en-US" sz="3600" b="1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/>
              <a:t>August 20th, 2022</a:t>
            </a:r>
            <a:r>
              <a:rPr lang="en-US" altLang="ko-KR"/>
              <a:t>    |    </a:t>
            </a:r>
            <a:fld id="{14A20385-A2F7-4E83-91CB-CBD8CF8A7936}" type="slidenum">
              <a:rPr lang="ko-KR" altLang="en-US" smtClean="0"/>
              <a:pPr algn="l"/>
              <a:t>14</a:t>
            </a:fld>
            <a:r>
              <a:rPr lang="en-US" altLang="ko-KR"/>
              <a:t>/37</a:t>
            </a:r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8EDF402-4B5B-412E-D924-D0BB6740AA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3563" y="1504670"/>
            <a:ext cx="7163800" cy="1962424"/>
          </a:xfrm>
          <a:prstGeom prst="rect">
            <a:avLst/>
          </a:prstGeom>
        </p:spPr>
      </p:pic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3AA7B344-3B1C-3E97-6B3C-A4CB5D4E834B}"/>
              </a:ext>
            </a:extLst>
          </p:cNvPr>
          <p:cNvSpPr txBox="1">
            <a:spLocks/>
          </p:cNvSpPr>
          <p:nvPr/>
        </p:nvSpPr>
        <p:spPr>
          <a:xfrm>
            <a:off x="331682" y="3855210"/>
            <a:ext cx="12012717" cy="56069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0000" indent="-1800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  <a:lvl2pPr marL="36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2pPr>
            <a:lvl3pPr marL="54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Times New Roman" panose="02020603050405020304" pitchFamily="18" charset="0"/>
              <a:buChar char="−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altLang="ko-KR" sz="1800" b="1"/>
              <a:t>cd – </a:t>
            </a:r>
            <a:r>
              <a:rPr lang="ko-KR" altLang="en-US" sz="1800" b="1" smtClean="0"/>
              <a:t>디렉터리 </a:t>
            </a:r>
            <a:r>
              <a:rPr lang="ko-KR" altLang="en-US" sz="1800" b="1"/>
              <a:t>이동</a:t>
            </a:r>
            <a:endParaRPr lang="en-US" altLang="ko-KR" sz="1800" b="1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3BE791C-CC86-9843-42D8-670A35968C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5485" y="4221912"/>
            <a:ext cx="7039957" cy="2257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1880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2CC55B63-BF29-4477-8B35-90D403B7B5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282" y="949449"/>
            <a:ext cx="12012717" cy="560692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altLang="ko-KR" sz="1800" b="1" smtClean="0"/>
              <a:t>mkdir </a:t>
            </a:r>
            <a:r>
              <a:rPr lang="en-US" altLang="ko-KR" sz="1800" b="1"/>
              <a:t>– </a:t>
            </a:r>
            <a:r>
              <a:rPr lang="ko-KR" altLang="en-US" sz="1800" b="1"/>
              <a:t>폴더 생성</a:t>
            </a:r>
            <a:endParaRPr lang="en-US" altLang="ko-KR" sz="1800" b="1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83" y="129132"/>
            <a:ext cx="11833435" cy="718018"/>
          </a:xfrm>
        </p:spPr>
        <p:txBody>
          <a:bodyPr>
            <a:normAutofit/>
          </a:bodyPr>
          <a:lstStyle/>
          <a:p>
            <a:r>
              <a:rPr lang="en-US" altLang="ko-KR" sz="3600" b="1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Linux </a:t>
            </a:r>
            <a:r>
              <a:rPr lang="ko-KR" altLang="en-US" sz="3600" b="1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기본 명령어</a:t>
            </a:r>
            <a:endParaRPr lang="ko-KR" altLang="en-US" sz="3600" b="1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/>
              <a:t>August 20th, 2022</a:t>
            </a:r>
            <a:r>
              <a:rPr lang="en-US" altLang="ko-KR"/>
              <a:t>    |    </a:t>
            </a:r>
            <a:fld id="{14A20385-A2F7-4E83-91CB-CBD8CF8A7936}" type="slidenum">
              <a:rPr lang="ko-KR" altLang="en-US" smtClean="0"/>
              <a:pPr algn="l"/>
              <a:t>15</a:t>
            </a:fld>
            <a:r>
              <a:rPr lang="en-US" altLang="ko-KR"/>
              <a:t>/37</a:t>
            </a:r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FC096F6-A701-BAE2-D602-21911F2E09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6968" y="1800867"/>
            <a:ext cx="7078063" cy="1295581"/>
          </a:xfrm>
          <a:prstGeom prst="rect">
            <a:avLst/>
          </a:prstGeom>
        </p:spPr>
      </p:pic>
      <p:sp>
        <p:nvSpPr>
          <p:cNvPr id="8" name="내용 개체 틀 11">
            <a:extLst>
              <a:ext uri="{FF2B5EF4-FFF2-40B4-BE49-F238E27FC236}">
                <a16:creationId xmlns:a16="http://schemas.microsoft.com/office/drawing/2014/main" id="{8C0791E7-E07A-0A31-CA74-91D1BF6FB14D}"/>
              </a:ext>
            </a:extLst>
          </p:cNvPr>
          <p:cNvSpPr txBox="1">
            <a:spLocks/>
          </p:cNvSpPr>
          <p:nvPr/>
        </p:nvSpPr>
        <p:spPr>
          <a:xfrm>
            <a:off x="179283" y="3855210"/>
            <a:ext cx="12012717" cy="56069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0000" indent="-1800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  <a:lvl2pPr marL="36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2pPr>
            <a:lvl3pPr marL="54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Times New Roman" panose="02020603050405020304" pitchFamily="18" charset="0"/>
              <a:buChar char="−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altLang="ko-KR" sz="1800" b="1" smtClean="0"/>
              <a:t>cp </a:t>
            </a:r>
            <a:r>
              <a:rPr lang="en-US" altLang="ko-KR" sz="1800" b="1"/>
              <a:t>– </a:t>
            </a:r>
            <a:r>
              <a:rPr lang="ko-KR" altLang="en-US" sz="1800" b="1"/>
              <a:t>파일 및 폴더</a:t>
            </a:r>
            <a:endParaRPr lang="en-US" altLang="ko-KR" sz="1800" b="1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BA606A8-DB69-0362-277A-32B1FF8CA6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6968" y="4392259"/>
            <a:ext cx="7087589" cy="160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9143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2CC55B63-BF29-4477-8B35-90D403B7B5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282" y="949449"/>
            <a:ext cx="12012717" cy="560692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altLang="ko-KR" sz="1800" b="1" smtClean="0"/>
              <a:t>mv </a:t>
            </a:r>
            <a:r>
              <a:rPr lang="en-US" altLang="ko-KR" sz="1800" b="1"/>
              <a:t>- </a:t>
            </a:r>
            <a:r>
              <a:rPr lang="ko-KR" altLang="en-US" sz="1800" b="1"/>
              <a:t>파일 및 폴더 이동</a:t>
            </a:r>
            <a:endParaRPr lang="en-US" altLang="ko-KR" sz="1800" b="1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83" y="129132"/>
            <a:ext cx="11833435" cy="718018"/>
          </a:xfrm>
        </p:spPr>
        <p:txBody>
          <a:bodyPr>
            <a:normAutofit/>
          </a:bodyPr>
          <a:lstStyle/>
          <a:p>
            <a:r>
              <a:rPr lang="en-US" altLang="ko-KR" sz="3600" b="1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Linux </a:t>
            </a:r>
            <a:r>
              <a:rPr lang="ko-KR" altLang="en-US" sz="3600" b="1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기본 명령어</a:t>
            </a:r>
            <a:endParaRPr lang="ko-KR" altLang="en-US" sz="3600" b="1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/>
              <a:t>August 20th, 2022</a:t>
            </a:r>
            <a:r>
              <a:rPr lang="en-US" altLang="ko-KR"/>
              <a:t>    |    </a:t>
            </a:r>
            <a:fld id="{14A20385-A2F7-4E83-91CB-CBD8CF8A7936}" type="slidenum">
              <a:rPr lang="ko-KR" altLang="en-US" smtClean="0"/>
              <a:pPr algn="l"/>
              <a:t>16</a:t>
            </a:fld>
            <a:r>
              <a:rPr lang="en-US" altLang="ko-KR"/>
              <a:t>/37</a:t>
            </a:r>
            <a:endParaRPr lang="ko-KR" altLang="en-US"/>
          </a:p>
        </p:txBody>
      </p:sp>
      <p:sp>
        <p:nvSpPr>
          <p:cNvPr id="8" name="내용 개체 틀 11">
            <a:extLst>
              <a:ext uri="{FF2B5EF4-FFF2-40B4-BE49-F238E27FC236}">
                <a16:creationId xmlns:a16="http://schemas.microsoft.com/office/drawing/2014/main" id="{8C0791E7-E07A-0A31-CA74-91D1BF6FB14D}"/>
              </a:ext>
            </a:extLst>
          </p:cNvPr>
          <p:cNvSpPr txBox="1">
            <a:spLocks/>
          </p:cNvSpPr>
          <p:nvPr/>
        </p:nvSpPr>
        <p:spPr>
          <a:xfrm>
            <a:off x="179283" y="3855210"/>
            <a:ext cx="12012717" cy="56069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0000" indent="-1800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  <a:lvl2pPr marL="36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2pPr>
            <a:lvl3pPr marL="54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Times New Roman" panose="02020603050405020304" pitchFamily="18" charset="0"/>
              <a:buChar char="−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altLang="ko-KR" sz="1800" b="1"/>
              <a:t> </a:t>
            </a:r>
            <a:r>
              <a:rPr lang="en-US" altLang="ko-KR" sz="1800" b="1" smtClean="0"/>
              <a:t>rm </a:t>
            </a:r>
            <a:r>
              <a:rPr lang="en-US" altLang="ko-KR" sz="1800" b="1"/>
              <a:t>– </a:t>
            </a:r>
            <a:r>
              <a:rPr lang="ko-KR" altLang="en-US" sz="1800" b="1"/>
              <a:t>파일 및 폴더삭제</a:t>
            </a:r>
            <a:endParaRPr lang="en-US" altLang="ko-KR" sz="1800" b="1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24F8CE6-A4D4-6BEC-3B26-D2C4441E0F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979" y="1788124"/>
            <a:ext cx="7106642" cy="158137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9FA63D6-CCB4-FD65-6687-51272B0B4A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6968" y="4427148"/>
            <a:ext cx="7078063" cy="1848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0768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2CC55B63-BF29-4477-8B35-90D403B7B5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282" y="949449"/>
            <a:ext cx="12012717" cy="560692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altLang="ko-KR" sz="1800" b="1"/>
              <a:t>p</a:t>
            </a:r>
            <a:r>
              <a:rPr lang="en-US" altLang="ko-KR" sz="1800" b="1" smtClean="0"/>
              <a:t>ython  </a:t>
            </a:r>
            <a:r>
              <a:rPr lang="en-US" altLang="ko-KR" sz="1800" b="1"/>
              <a:t>- </a:t>
            </a:r>
            <a:r>
              <a:rPr lang="en-US" altLang="ko-KR" sz="1800" b="1" smtClean="0"/>
              <a:t>python </a:t>
            </a:r>
            <a:r>
              <a:rPr lang="ko-KR" altLang="en-US" sz="1800" b="1" smtClean="0"/>
              <a:t>파일 </a:t>
            </a:r>
            <a:r>
              <a:rPr lang="ko-KR" altLang="en-US" sz="1800" b="1" smtClean="0"/>
              <a:t>실행</a:t>
            </a:r>
            <a:endParaRPr lang="en-US" altLang="ko-KR" sz="1800" b="1" smtClean="0"/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altLang="ko-KR" sz="1800" b="1"/>
              <a:t>c</a:t>
            </a:r>
            <a:r>
              <a:rPr lang="en-US" altLang="ko-KR" sz="1800" b="1" smtClean="0"/>
              <a:t>trl + f5 – </a:t>
            </a:r>
            <a:r>
              <a:rPr lang="ko-KR" altLang="en-US" sz="1800" b="1" smtClean="0"/>
              <a:t>현재 창의 파일 실행</a:t>
            </a:r>
            <a:endParaRPr lang="en-US" altLang="ko-KR" sz="1800" b="1" smtClean="0"/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altLang="ko-KR" sz="1800" b="1"/>
              <a:t>c</a:t>
            </a:r>
            <a:r>
              <a:rPr lang="en-US" altLang="ko-KR" sz="1800" b="1" smtClean="0"/>
              <a:t>trl + c  - python </a:t>
            </a:r>
            <a:r>
              <a:rPr lang="ko-KR" altLang="en-US" sz="1800" b="1" smtClean="0"/>
              <a:t>파일 강제 종료</a:t>
            </a:r>
            <a:endParaRPr lang="en-US" altLang="ko-KR" sz="1800" b="1" smtClean="0"/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altLang="ko-KR" sz="1800" b="1" smtClean="0"/>
              <a:t>ctrl + k + c – </a:t>
            </a:r>
            <a:r>
              <a:rPr lang="ko-KR" altLang="en-US" sz="1800" b="1" smtClean="0"/>
              <a:t>선택한 줄 주석 처리</a:t>
            </a:r>
            <a:endParaRPr lang="en-US" altLang="ko-KR" sz="1800" b="1" smtClean="0"/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altLang="ko-KR" sz="1800" b="1"/>
              <a:t>c</a:t>
            </a:r>
            <a:r>
              <a:rPr lang="en-US" altLang="ko-KR" sz="1800" b="1" smtClean="0"/>
              <a:t>trl + k + u – </a:t>
            </a:r>
            <a:r>
              <a:rPr lang="ko-KR" altLang="en-US" sz="1800" b="1" smtClean="0"/>
              <a:t>선택한 줄 주석 해제</a:t>
            </a:r>
            <a:endParaRPr lang="en-US" altLang="ko-KR" sz="1800" b="1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83" y="129132"/>
            <a:ext cx="11833435" cy="718018"/>
          </a:xfrm>
        </p:spPr>
        <p:txBody>
          <a:bodyPr>
            <a:normAutofit/>
          </a:bodyPr>
          <a:lstStyle/>
          <a:p>
            <a:r>
              <a:rPr lang="en-US" altLang="ko-KR" sz="3600" b="1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Visual Studio</a:t>
            </a:r>
            <a:r>
              <a:rPr lang="en-US" altLang="ko-KR" sz="3600" b="1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ko-KR" altLang="en-US" sz="3600" b="1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기본 명령어</a:t>
            </a:r>
            <a:endParaRPr lang="ko-KR" altLang="en-US" sz="3600" b="1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/>
              <a:t>August 20th, 2022</a:t>
            </a:r>
            <a:r>
              <a:rPr lang="en-US" altLang="ko-KR"/>
              <a:t>    |    </a:t>
            </a:r>
            <a:fld id="{14A20385-A2F7-4E83-91CB-CBD8CF8A7936}" type="slidenum">
              <a:rPr lang="ko-KR" altLang="en-US" smtClean="0"/>
              <a:pPr algn="l"/>
              <a:t>17</a:t>
            </a:fld>
            <a:r>
              <a:rPr lang="en-US" altLang="ko-KR"/>
              <a:t>/37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18280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/>
              <a:t>August 20th, 2022</a:t>
            </a:r>
            <a:r>
              <a:rPr lang="en-US" altLang="ko-KR"/>
              <a:t>    |    </a:t>
            </a:r>
            <a:fld id="{14A20385-A2F7-4E83-91CB-CBD8CF8A7936}" type="slidenum">
              <a:rPr lang="ko-KR" altLang="en-US" smtClean="0"/>
              <a:pPr algn="l"/>
              <a:t>18</a:t>
            </a:fld>
            <a:r>
              <a:rPr lang="en-US" altLang="ko-KR"/>
              <a:t>/37</a:t>
            </a:r>
            <a:endParaRPr lang="ko-KR" altLang="en-US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382DF757-FDCB-172E-8781-11C43A311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283" y="3653198"/>
            <a:ext cx="11833435" cy="718018"/>
          </a:xfrm>
        </p:spPr>
        <p:txBody>
          <a:bodyPr>
            <a:normAutofit/>
          </a:bodyPr>
          <a:lstStyle/>
          <a:p>
            <a:r>
              <a:rPr lang="en-US" altLang="ko-KR" sz="3600" b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altLang="ko-KR" sz="3600" b="1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PART 3. </a:t>
            </a:r>
            <a:r>
              <a:rPr lang="ko-KR" altLang="en-US" sz="3600" b="1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딥러닝 기본</a:t>
            </a:r>
            <a:endParaRPr lang="ko-KR" altLang="en-US" sz="240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40320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600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딥러닝이란</a:t>
            </a:r>
            <a:r>
              <a:rPr lang="en-US" altLang="ko-KR" sz="3600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 – Forward Process</a:t>
            </a:r>
            <a:endParaRPr lang="ko-KR" altLang="en-US" sz="36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 smtClean="0"/>
              <a:t>March 14</a:t>
            </a:r>
            <a:r>
              <a:rPr lang="en-US" altLang="ko-KR" i="1" baseline="30000" smtClean="0"/>
              <a:t>th</a:t>
            </a:r>
            <a:r>
              <a:rPr lang="en-US" altLang="ko-KR" i="1" smtClean="0"/>
              <a:t>, 2019</a:t>
            </a:r>
            <a:r>
              <a:rPr lang="en-US" altLang="ko-KR" smtClean="0"/>
              <a:t>    |    </a:t>
            </a:r>
            <a:fld id="{14A20385-A2F7-4E83-91CB-CBD8CF8A7936}" type="slidenum">
              <a:rPr lang="ko-KR" altLang="en-US" smtClean="0"/>
              <a:pPr algn="l"/>
              <a:t>19</a:t>
            </a:fld>
            <a:r>
              <a:rPr lang="en-US" altLang="ko-KR" smtClean="0"/>
              <a:t>/21</a:t>
            </a:r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84716" y="1104900"/>
            <a:ext cx="1773767" cy="64633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mtClean="0"/>
              <a:t>Dataset</a:t>
            </a:r>
          </a:p>
          <a:p>
            <a:r>
              <a:rPr lang="en-US" altLang="ko-KR" smtClean="0"/>
              <a:t>→ [Data, Label]</a:t>
            </a:r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5027401" y="1243399"/>
            <a:ext cx="814600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mtClean="0"/>
              <a:t>Model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849485" y="1243399"/>
            <a:ext cx="687282" cy="3693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38100"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mtClean="0"/>
              <a:t>Loss</a:t>
            </a:r>
            <a:endParaRPr lang="ko-KR" altLang="en-US"/>
          </a:p>
        </p:txBody>
      </p:sp>
      <p:grpSp>
        <p:nvGrpSpPr>
          <p:cNvPr id="27" name="그룹 26"/>
          <p:cNvGrpSpPr/>
          <p:nvPr/>
        </p:nvGrpSpPr>
        <p:grpSpPr>
          <a:xfrm>
            <a:off x="1102783" y="2699962"/>
            <a:ext cx="4463907" cy="1763640"/>
            <a:chOff x="3964516" y="1928208"/>
            <a:chExt cx="4463907" cy="1763640"/>
          </a:xfrm>
        </p:grpSpPr>
        <p:grpSp>
          <p:nvGrpSpPr>
            <p:cNvPr id="25" name="그룹 24"/>
            <p:cNvGrpSpPr/>
            <p:nvPr/>
          </p:nvGrpSpPr>
          <p:grpSpPr>
            <a:xfrm>
              <a:off x="3964516" y="2316242"/>
              <a:ext cx="4463907" cy="1375606"/>
              <a:chOff x="620183" y="2589176"/>
              <a:chExt cx="4463907" cy="1375606"/>
            </a:xfrm>
          </p:grpSpPr>
          <p:grpSp>
            <p:nvGrpSpPr>
              <p:cNvPr id="17" name="그룹 16"/>
              <p:cNvGrpSpPr/>
              <p:nvPr/>
            </p:nvGrpSpPr>
            <p:grpSpPr>
              <a:xfrm>
                <a:off x="620183" y="2589176"/>
                <a:ext cx="3782483" cy="829738"/>
                <a:chOff x="2601383" y="2992962"/>
                <a:chExt cx="3782483" cy="829738"/>
              </a:xfrm>
            </p:grpSpPr>
            <p:sp>
              <p:nvSpPr>
                <p:cNvPr id="9" name="TextBox 8"/>
                <p:cNvSpPr txBox="1"/>
                <p:nvPr/>
              </p:nvSpPr>
              <p:spPr>
                <a:xfrm>
                  <a:off x="2601383" y="3223167"/>
                  <a:ext cx="656022" cy="369332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mtClean="0"/>
                    <a:t>Data</a:t>
                  </a:r>
                  <a:endParaRPr lang="ko-KR" altLang="en-US"/>
                </a:p>
              </p:txBody>
            </p:sp>
            <p:sp>
              <p:nvSpPr>
                <p:cNvPr id="10" name="오른쪽 화살표 9"/>
                <p:cNvSpPr/>
                <p:nvPr/>
              </p:nvSpPr>
              <p:spPr>
                <a:xfrm>
                  <a:off x="3418416" y="3348564"/>
                  <a:ext cx="419100" cy="118533"/>
                </a:xfrm>
                <a:prstGeom prst="rightArrow">
                  <a:avLst/>
                </a:prstGeom>
                <a:solidFill>
                  <a:schemeClr val="bg2">
                    <a:lumMod val="75000"/>
                  </a:schemeClr>
                </a:solidFill>
                <a:ln w="38100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16" name="그룹 15"/>
                <p:cNvGrpSpPr/>
                <p:nvPr/>
              </p:nvGrpSpPr>
              <p:grpSpPr>
                <a:xfrm>
                  <a:off x="4063999" y="2992962"/>
                  <a:ext cx="855134" cy="829738"/>
                  <a:chOff x="4063999" y="2992962"/>
                  <a:chExt cx="855134" cy="829738"/>
                </a:xfrm>
              </p:grpSpPr>
              <p:sp>
                <p:nvSpPr>
                  <p:cNvPr id="15" name="사다리꼴 14"/>
                  <p:cNvSpPr/>
                  <p:nvPr/>
                </p:nvSpPr>
                <p:spPr>
                  <a:xfrm rot="5400000">
                    <a:off x="4021663" y="3035298"/>
                    <a:ext cx="829738" cy="745066"/>
                  </a:xfrm>
                  <a:prstGeom prst="trapezoid">
                    <a:avLst/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  <a:ln w="38100">
                    <a:solidFill>
                      <a:schemeClr val="accent4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1" name="TextBox 10"/>
                  <p:cNvSpPr txBox="1"/>
                  <p:nvPr/>
                </p:nvSpPr>
                <p:spPr>
                  <a:xfrm>
                    <a:off x="4063999" y="3223167"/>
                    <a:ext cx="85513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mtClean="0"/>
                      <a:t>Model</a:t>
                    </a:r>
                    <a:endParaRPr lang="ko-KR" altLang="en-US"/>
                  </a:p>
                </p:txBody>
              </p:sp>
            </p:grpSp>
            <p:sp>
              <p:nvSpPr>
                <p:cNvPr id="12" name="오른쪽 화살표 11"/>
                <p:cNvSpPr/>
                <p:nvPr/>
              </p:nvSpPr>
              <p:spPr>
                <a:xfrm>
                  <a:off x="5035548" y="3348563"/>
                  <a:ext cx="419100" cy="118533"/>
                </a:xfrm>
                <a:prstGeom prst="rightArrow">
                  <a:avLst/>
                </a:prstGeom>
                <a:solidFill>
                  <a:schemeClr val="bg2">
                    <a:lumMod val="75000"/>
                  </a:schemeClr>
                </a:solidFill>
                <a:ln w="38100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" name="TextBox 12"/>
                <p:cNvSpPr txBox="1"/>
                <p:nvPr/>
              </p:nvSpPr>
              <p:spPr>
                <a:xfrm>
                  <a:off x="5528732" y="3223167"/>
                  <a:ext cx="85513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mtClean="0"/>
                    <a:t>Output</a:t>
                  </a:r>
                  <a:endParaRPr lang="ko-KR" altLang="en-US"/>
                </a:p>
              </p:txBody>
            </p:sp>
          </p:grpSp>
          <p:sp>
            <p:nvSpPr>
              <p:cNvPr id="18" name="TextBox 17"/>
              <p:cNvSpPr txBox="1"/>
              <p:nvPr/>
            </p:nvSpPr>
            <p:spPr>
              <a:xfrm>
                <a:off x="3594099" y="3595450"/>
                <a:ext cx="762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mtClean="0"/>
                  <a:t>Label</a:t>
                </a:r>
                <a:endParaRPr lang="ko-KR" altLang="en-US"/>
              </a:p>
            </p:txBody>
          </p:sp>
          <p:cxnSp>
            <p:nvCxnSpPr>
              <p:cNvPr id="20" name="직선 화살표 연결선 19"/>
              <p:cNvCxnSpPr>
                <a:stCxn id="13" idx="2"/>
                <a:endCxn id="18" idx="0"/>
              </p:cNvCxnSpPr>
              <p:nvPr/>
            </p:nvCxnSpPr>
            <p:spPr>
              <a:xfrm>
                <a:off x="3975099" y="3188713"/>
                <a:ext cx="0" cy="406737"/>
              </a:xfrm>
              <a:prstGeom prst="straightConnector1">
                <a:avLst/>
              </a:prstGeom>
              <a:ln w="38100">
                <a:solidFill>
                  <a:schemeClr val="accent3">
                    <a:lumMod val="60000"/>
                    <a:lumOff val="40000"/>
                  </a:schemeClr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TextBox 20"/>
              <p:cNvSpPr txBox="1"/>
              <p:nvPr/>
            </p:nvSpPr>
            <p:spPr>
              <a:xfrm>
                <a:off x="4468284" y="3188713"/>
                <a:ext cx="615806" cy="369332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altLang="ko-KR" smtClean="0"/>
                  <a:t>Loss</a:t>
                </a:r>
                <a:endParaRPr lang="ko-KR" altLang="en-US"/>
              </a:p>
            </p:txBody>
          </p:sp>
        </p:grpSp>
        <p:sp>
          <p:nvSpPr>
            <p:cNvPr id="26" name="TextBox 25"/>
            <p:cNvSpPr txBox="1"/>
            <p:nvPr/>
          </p:nvSpPr>
          <p:spPr>
            <a:xfrm>
              <a:off x="4485216" y="1928208"/>
              <a:ext cx="35941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mtClean="0"/>
                <a:t>Forward Process of Neural Network</a:t>
              </a:r>
              <a:endParaRPr lang="ko-KR" altLang="en-US"/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7344833" y="3120431"/>
            <a:ext cx="18393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Data pass Model! </a:t>
            </a:r>
          </a:p>
          <a:p>
            <a:r>
              <a:rPr lang="en-US" altLang="ko-KR" smtClean="0"/>
              <a:t>Get </a:t>
            </a:r>
            <a:r>
              <a:rPr lang="en-US" altLang="ko-KR" smtClean="0">
                <a:solidFill>
                  <a:srgbClr val="FF0000"/>
                </a:solidFill>
              </a:rPr>
              <a:t>output</a:t>
            </a:r>
            <a:endParaRPr lang="ko-KR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20027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DDB40C2-4D60-4684-9B3F-31C8AEA65F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7210" y="940213"/>
            <a:ext cx="5528790" cy="540689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altLang="ko-KR" sz="1800" b="1" dirty="0">
                <a:latin typeface="Times New Roman"/>
                <a:ea typeface="맑은 고딕"/>
                <a:cs typeface="Times New Roman"/>
              </a:rPr>
              <a:t>PART 1. </a:t>
            </a:r>
            <a:r>
              <a:rPr lang="ko-KR" altLang="en-US" sz="1800" b="1" dirty="0">
                <a:latin typeface="Times New Roman"/>
                <a:ea typeface="맑은 고딕"/>
                <a:cs typeface="Times New Roman"/>
              </a:rPr>
              <a:t>개발 </a:t>
            </a:r>
            <a:r>
              <a:rPr lang="ko-KR" altLang="en-US" sz="1800" b="1">
                <a:latin typeface="Times New Roman"/>
                <a:ea typeface="맑은 고딕"/>
                <a:cs typeface="Times New Roman"/>
              </a:rPr>
              <a:t>환경 </a:t>
            </a:r>
            <a:r>
              <a:rPr lang="ko-KR" altLang="en-US" sz="1800" b="1" smtClean="0">
                <a:latin typeface="Times New Roman"/>
                <a:ea typeface="맑은 고딕"/>
                <a:cs typeface="Times New Roman"/>
              </a:rPr>
              <a:t>구축</a:t>
            </a:r>
            <a:endParaRPr lang="en-US" altLang="ko-KR" sz="1800" b="1" smtClean="0">
              <a:latin typeface="Times New Roman"/>
              <a:ea typeface="맑은 고딕"/>
              <a:cs typeface="Times New Roman"/>
            </a:endParaRPr>
          </a:p>
          <a:p>
            <a:pPr marL="0" indent="0">
              <a:buNone/>
            </a:pPr>
            <a:r>
              <a:rPr lang="en-US" altLang="ko-KR" sz="1800" b="1">
                <a:latin typeface="Times New Roman"/>
                <a:ea typeface="맑은 고딕"/>
                <a:cs typeface="Times New Roman"/>
              </a:rPr>
              <a:t>	</a:t>
            </a:r>
            <a:r>
              <a:rPr lang="en-US" altLang="ko-KR" sz="1800" b="1" smtClean="0">
                <a:latin typeface="Times New Roman"/>
                <a:ea typeface="맑은 고딕"/>
                <a:cs typeface="Times New Roman"/>
              </a:rPr>
              <a:t>1.1 </a:t>
            </a:r>
            <a:r>
              <a:rPr lang="en-US" altLang="ko-KR" sz="1800" b="1" dirty="0">
                <a:latin typeface="Times New Roman"/>
                <a:ea typeface="맑은 고딕"/>
                <a:cs typeface="Times New Roman"/>
              </a:rPr>
              <a:t>IDE </a:t>
            </a:r>
            <a:r>
              <a:rPr lang="ko-KR" altLang="en-US" sz="1800" b="1" dirty="0">
                <a:latin typeface="Times New Roman"/>
                <a:ea typeface="맑은 고딕"/>
                <a:cs typeface="Times New Roman"/>
              </a:rPr>
              <a:t>사용하기</a:t>
            </a:r>
            <a:endParaRPr lang="en-US" altLang="ko-KR" sz="1800" b="1" dirty="0">
              <a:latin typeface="Times New Roman"/>
              <a:ea typeface="맑은 고딕"/>
              <a:cs typeface="Times New Roman"/>
            </a:endParaRPr>
          </a:p>
          <a:p>
            <a:pPr marL="0" indent="0">
              <a:buNone/>
            </a:pPr>
            <a:r>
              <a:rPr lang="en-US" altLang="ko-KR" sz="1800" b="1" smtClean="0">
                <a:latin typeface="Times New Roman"/>
                <a:ea typeface="맑은 고딕"/>
                <a:cs typeface="Times New Roman"/>
              </a:rPr>
              <a:t>	1.2 </a:t>
            </a:r>
            <a:r>
              <a:rPr lang="en-US" altLang="ko-KR" sz="1800" b="1" dirty="0" smtClean="0">
                <a:latin typeface="Times New Roman"/>
                <a:ea typeface="맑은 고딕"/>
                <a:cs typeface="Times New Roman"/>
              </a:rPr>
              <a:t>Python, </a:t>
            </a:r>
            <a:r>
              <a:rPr lang="ko-KR" altLang="en-US" sz="1800" b="1" dirty="0" smtClean="0">
                <a:latin typeface="Times New Roman"/>
                <a:ea typeface="맑은 고딕"/>
                <a:cs typeface="Times New Roman"/>
              </a:rPr>
              <a:t>필요 </a:t>
            </a:r>
            <a:r>
              <a:rPr lang="en-US" altLang="ko-KR" sz="1800" b="1" dirty="0" smtClean="0">
                <a:latin typeface="Times New Roman"/>
                <a:ea typeface="맑은 고딕"/>
                <a:cs typeface="Times New Roman"/>
              </a:rPr>
              <a:t>library </a:t>
            </a:r>
            <a:r>
              <a:rPr lang="ko-KR" altLang="en-US" sz="1800" b="1" dirty="0" smtClean="0">
                <a:latin typeface="Times New Roman"/>
                <a:ea typeface="맑은 고딕"/>
                <a:cs typeface="Times New Roman"/>
              </a:rPr>
              <a:t>설치</a:t>
            </a:r>
            <a:endParaRPr lang="en-US" altLang="ko-KR" sz="1800" b="1" dirty="0" smtClean="0">
              <a:latin typeface="Times New Roman"/>
              <a:ea typeface="맑은 고딕"/>
              <a:cs typeface="Times New Roman"/>
            </a:endParaRPr>
          </a:p>
          <a:p>
            <a:pPr marL="0" indent="0">
              <a:buNone/>
            </a:pPr>
            <a:endParaRPr lang="en-US" altLang="ko-KR" sz="1800" b="1" smtClean="0">
              <a:latin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ko-KR" sz="1800" b="1" smtClean="0">
                <a:latin typeface="Times New Roman" panose="02020603050405020304" pitchFamily="18" charset="0"/>
              </a:rPr>
              <a:t>PART 2. </a:t>
            </a:r>
            <a:r>
              <a:rPr lang="ko-KR" altLang="en-US" sz="1800" b="1" smtClean="0">
                <a:latin typeface="Times New Roman" panose="02020603050405020304" pitchFamily="18" charset="0"/>
              </a:rPr>
              <a:t>코딩 기본 </a:t>
            </a:r>
            <a:endParaRPr lang="en-US" altLang="ko-KR" sz="1800" b="1" smtClean="0">
              <a:latin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ko-KR" sz="1800" b="1">
                <a:latin typeface="Times New Roman" panose="02020603050405020304" pitchFamily="18" charset="0"/>
              </a:rPr>
              <a:t>	</a:t>
            </a:r>
            <a:r>
              <a:rPr lang="en-US" altLang="ko-KR" sz="1800" b="1" smtClean="0">
                <a:latin typeface="Times New Roman" panose="02020603050405020304" pitchFamily="18" charset="0"/>
              </a:rPr>
              <a:t>2.1 Linux </a:t>
            </a:r>
            <a:r>
              <a:rPr lang="ko-KR" altLang="en-US" sz="1800" b="1" smtClean="0">
                <a:latin typeface="Times New Roman" panose="02020603050405020304" pitchFamily="18" charset="0"/>
              </a:rPr>
              <a:t>명령어</a:t>
            </a:r>
            <a:endParaRPr lang="en-US" altLang="ko-KR" sz="1800" b="1" smtClean="0">
              <a:latin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ko-KR" sz="1800" b="1" dirty="0">
              <a:latin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ko-KR" sz="1800" b="1" smtClean="0">
                <a:latin typeface="Times New Roman"/>
                <a:ea typeface="맑은 고딕"/>
                <a:cs typeface="Times New Roman"/>
              </a:rPr>
              <a:t>PART</a:t>
            </a:r>
            <a:r>
              <a:rPr lang="ko-KR" altLang="en-US" sz="1800" b="1" smtClean="0">
                <a:latin typeface="Times New Roman"/>
                <a:ea typeface="맑은 고딕"/>
                <a:cs typeface="Times New Roman"/>
              </a:rPr>
              <a:t> </a:t>
            </a:r>
            <a:r>
              <a:rPr lang="en-US" altLang="ko-KR" sz="1800" b="1" dirty="0">
                <a:latin typeface="Times New Roman"/>
                <a:ea typeface="맑은 고딕"/>
                <a:cs typeface="Times New Roman"/>
              </a:rPr>
              <a:t>3</a:t>
            </a:r>
            <a:r>
              <a:rPr lang="en-US" altLang="ko-KR" sz="1800" b="1" smtClean="0">
                <a:latin typeface="Times New Roman"/>
                <a:ea typeface="맑은 고딕"/>
                <a:cs typeface="Times New Roman"/>
              </a:rPr>
              <a:t>.</a:t>
            </a:r>
            <a:r>
              <a:rPr lang="ko-KR" altLang="en-US" sz="1800" b="1" smtClean="0">
                <a:latin typeface="Times New Roman"/>
                <a:ea typeface="맑은 고딕"/>
                <a:cs typeface="Times New Roman"/>
              </a:rPr>
              <a:t> </a:t>
            </a:r>
            <a:r>
              <a:rPr lang="ko-KR" altLang="en-US" sz="1800" b="1" dirty="0" err="1" smtClean="0">
                <a:latin typeface="Times New Roman"/>
                <a:ea typeface="맑은 고딕"/>
                <a:cs typeface="Times New Roman"/>
              </a:rPr>
              <a:t>딥러닝의</a:t>
            </a:r>
            <a:r>
              <a:rPr lang="ko-KR" altLang="en-US" sz="1800" b="1" dirty="0" smtClean="0">
                <a:latin typeface="Times New Roman"/>
                <a:ea typeface="맑은 고딕"/>
                <a:cs typeface="Times New Roman"/>
              </a:rPr>
              <a:t> </a:t>
            </a:r>
            <a:r>
              <a:rPr lang="ko-KR" altLang="en-US" sz="1800" b="1" smtClean="0">
                <a:latin typeface="Times New Roman"/>
                <a:ea typeface="맑은 고딕"/>
                <a:cs typeface="Times New Roman"/>
              </a:rPr>
              <a:t>기본 개념</a:t>
            </a:r>
            <a:endParaRPr lang="en-US" altLang="ko-KR" sz="1800" b="1" dirty="0">
              <a:latin typeface="Times New Roman"/>
              <a:ea typeface="맑은 고딕"/>
              <a:cs typeface="Times New Roman"/>
            </a:endParaRPr>
          </a:p>
          <a:p>
            <a:pPr marL="0" indent="0">
              <a:buNone/>
            </a:pPr>
            <a:r>
              <a:rPr lang="en-US" altLang="ko-KR" sz="1800" b="1">
                <a:latin typeface="Times New Roman"/>
                <a:ea typeface="맑은 고딕"/>
                <a:cs typeface="Times New Roman"/>
              </a:rPr>
              <a:t>	</a:t>
            </a:r>
            <a:r>
              <a:rPr lang="en-US" altLang="ko-KR" sz="1800" b="1" smtClean="0">
                <a:latin typeface="Times New Roman"/>
                <a:ea typeface="맑은 고딕"/>
                <a:cs typeface="Times New Roman"/>
              </a:rPr>
              <a:t>3.1 </a:t>
            </a:r>
            <a:r>
              <a:rPr lang="ko-KR" altLang="en-US" sz="1800" b="1">
                <a:latin typeface="Times New Roman"/>
                <a:ea typeface="맑은 고딕"/>
                <a:cs typeface="Times New Roman"/>
              </a:rPr>
              <a:t>딥러닝 </a:t>
            </a:r>
            <a:r>
              <a:rPr lang="en-US" altLang="ko-KR" sz="1800" b="1" smtClean="0">
                <a:latin typeface="Times New Roman"/>
                <a:ea typeface="맑은 고딕"/>
                <a:cs typeface="Times New Roman"/>
              </a:rPr>
              <a:t>overview</a:t>
            </a:r>
          </a:p>
          <a:p>
            <a:pPr marL="0" indent="0">
              <a:buNone/>
            </a:pPr>
            <a:r>
              <a:rPr lang="en-US" altLang="ko-KR" sz="1800" b="1">
                <a:latin typeface="Times New Roman"/>
                <a:ea typeface="맑은 고딕"/>
                <a:cs typeface="Times New Roman"/>
              </a:rPr>
              <a:t>	</a:t>
            </a:r>
            <a:r>
              <a:rPr lang="en-US" altLang="ko-KR" sz="1800" b="1">
                <a:latin typeface="Times New Roman"/>
                <a:ea typeface="맑은 고딕"/>
                <a:cs typeface="Times New Roman"/>
              </a:rPr>
              <a:t>3</a:t>
            </a:r>
            <a:r>
              <a:rPr lang="en-US" altLang="ko-KR" sz="1800" b="1" smtClean="0">
                <a:latin typeface="Times New Roman"/>
                <a:ea typeface="맑은 고딕"/>
                <a:cs typeface="Times New Roman"/>
              </a:rPr>
              <a:t>.2 </a:t>
            </a:r>
            <a:r>
              <a:rPr lang="ko-KR" altLang="en-US" sz="1800" b="1">
                <a:latin typeface="Times New Roman"/>
                <a:ea typeface="맑은 고딕"/>
                <a:cs typeface="Times New Roman"/>
              </a:rPr>
              <a:t>실습 </a:t>
            </a:r>
            <a:r>
              <a:rPr lang="en-US" altLang="ko-KR" sz="1800" b="1">
                <a:latin typeface="Times New Roman"/>
                <a:ea typeface="맑은 고딕"/>
                <a:cs typeface="Times New Roman"/>
              </a:rPr>
              <a:t>overview</a:t>
            </a:r>
          </a:p>
          <a:p>
            <a:pPr marL="0" indent="0">
              <a:buNone/>
            </a:pPr>
            <a:r>
              <a:rPr lang="en-US" altLang="ko-KR" sz="1800" b="1">
                <a:latin typeface="Times New Roman"/>
                <a:ea typeface="맑은 고딕"/>
                <a:cs typeface="Times New Roman"/>
              </a:rPr>
              <a:t>	</a:t>
            </a:r>
            <a:r>
              <a:rPr lang="en-US" altLang="ko-KR" sz="1800" b="1">
                <a:latin typeface="Times New Roman"/>
                <a:ea typeface="맑은 고딕"/>
                <a:cs typeface="Times New Roman"/>
              </a:rPr>
              <a:t>3</a:t>
            </a:r>
            <a:r>
              <a:rPr lang="en-US" altLang="ko-KR" sz="1800" b="1" smtClean="0">
                <a:latin typeface="Times New Roman"/>
                <a:ea typeface="맑은 고딕"/>
                <a:cs typeface="Times New Roman"/>
              </a:rPr>
              <a:t>.3 </a:t>
            </a:r>
            <a:r>
              <a:rPr lang="en-US" altLang="ko-KR" sz="1800" b="1" smtClean="0">
                <a:latin typeface="Times New Roman"/>
                <a:ea typeface="맑은 고딕"/>
                <a:cs typeface="Times New Roman"/>
              </a:rPr>
              <a:t>Dataset</a:t>
            </a:r>
          </a:p>
          <a:p>
            <a:pPr marL="0" indent="0">
              <a:buNone/>
            </a:pPr>
            <a:r>
              <a:rPr lang="en-US" altLang="ko-KR" sz="1800" b="1">
                <a:latin typeface="Times New Roman"/>
                <a:ea typeface="맑은 고딕"/>
                <a:cs typeface="Times New Roman"/>
              </a:rPr>
              <a:t>	</a:t>
            </a:r>
            <a:r>
              <a:rPr lang="en-US" altLang="ko-KR" sz="1800" b="1">
                <a:latin typeface="Times New Roman"/>
                <a:ea typeface="맑은 고딕"/>
                <a:cs typeface="Times New Roman"/>
              </a:rPr>
              <a:t>3</a:t>
            </a:r>
            <a:r>
              <a:rPr lang="en-US" altLang="ko-KR" sz="1800" b="1" smtClean="0">
                <a:latin typeface="Times New Roman"/>
                <a:ea typeface="맑은 고딕"/>
                <a:cs typeface="Times New Roman"/>
              </a:rPr>
              <a:t>.4 </a:t>
            </a:r>
            <a:r>
              <a:rPr lang="en-US" altLang="ko-KR" sz="1800" b="1" smtClean="0">
                <a:latin typeface="Times New Roman"/>
                <a:ea typeface="맑은 고딕"/>
                <a:cs typeface="Times New Roman"/>
              </a:rPr>
              <a:t>Model</a:t>
            </a:r>
          </a:p>
          <a:p>
            <a:pPr marL="0" indent="0">
              <a:buNone/>
            </a:pPr>
            <a:r>
              <a:rPr lang="en-US" altLang="ko-KR" sz="1800" b="1">
                <a:latin typeface="Times New Roman"/>
                <a:ea typeface="맑은 고딕"/>
                <a:cs typeface="Times New Roman"/>
              </a:rPr>
              <a:t>	</a:t>
            </a:r>
            <a:r>
              <a:rPr lang="en-US" altLang="ko-KR" sz="1800" b="1">
                <a:latin typeface="Times New Roman"/>
                <a:ea typeface="맑은 고딕"/>
                <a:cs typeface="Times New Roman"/>
              </a:rPr>
              <a:t>3</a:t>
            </a:r>
            <a:r>
              <a:rPr lang="en-US" altLang="ko-KR" sz="1800" b="1" smtClean="0">
                <a:latin typeface="Times New Roman"/>
                <a:ea typeface="맑은 고딕"/>
                <a:cs typeface="Times New Roman"/>
              </a:rPr>
              <a:t>.5 </a:t>
            </a:r>
            <a:r>
              <a:rPr lang="en-US" altLang="ko-KR" sz="1800" b="1" smtClean="0">
                <a:latin typeface="Times New Roman"/>
                <a:ea typeface="맑은 고딕"/>
                <a:cs typeface="Times New Roman"/>
              </a:rPr>
              <a:t>Train/Validation/Test</a:t>
            </a:r>
            <a:endParaRPr lang="en-US" altLang="ko-KR" dirty="0">
              <a:latin typeface="Times New Roman" panose="02020603050405020304" pitchFamily="18" charset="0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/>
              <a:t>August 20th, 2022</a:t>
            </a:r>
            <a:r>
              <a:rPr lang="en-US" altLang="ko-KR"/>
              <a:t>    |    </a:t>
            </a:r>
            <a:fld id="{14A20385-A2F7-4E83-91CB-CBD8CF8A7936}" type="slidenum">
              <a:rPr lang="ko-KR" altLang="en-US" smtClean="0"/>
              <a:pPr algn="l"/>
              <a:t>2</a:t>
            </a:fld>
            <a:r>
              <a:rPr lang="en-US" altLang="ko-KR"/>
              <a:t>/37</a:t>
            </a:r>
            <a:endParaRPr lang="ko-KR" altLang="en-US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382DF757-FDCB-172E-8781-11C43A311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283" y="129132"/>
            <a:ext cx="11833435" cy="718018"/>
          </a:xfrm>
        </p:spPr>
        <p:txBody>
          <a:bodyPr>
            <a:normAutofit/>
          </a:bodyPr>
          <a:lstStyle/>
          <a:p>
            <a:r>
              <a:rPr lang="en-US" altLang="ko-KR" sz="3600" b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Contents</a:t>
            </a:r>
            <a:endParaRPr lang="ko-KR" altLang="en-US" sz="240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60B0F764-C1D7-B474-5171-F733C81FA012}"/>
              </a:ext>
            </a:extLst>
          </p:cNvPr>
          <p:cNvSpPr txBox="1">
            <a:spLocks/>
          </p:cNvSpPr>
          <p:nvPr/>
        </p:nvSpPr>
        <p:spPr>
          <a:xfrm>
            <a:off x="6248400" y="940213"/>
            <a:ext cx="5528790" cy="540689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180000" indent="-1800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  <a:lvl2pPr marL="36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2pPr>
            <a:lvl3pPr marL="54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Times New Roman" panose="02020603050405020304" pitchFamily="18" charset="0"/>
              <a:buChar char="−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altLang="ko-KR" sz="1800" b="1" smtClean="0">
                <a:latin typeface="Times New Roman" panose="02020603050405020304" pitchFamily="18" charset="0"/>
              </a:rPr>
              <a:t>PART 4. </a:t>
            </a:r>
            <a:r>
              <a:rPr lang="en-US" altLang="ko-KR" sz="1800" b="1" dirty="0" smtClean="0">
                <a:latin typeface="Times New Roman" panose="02020603050405020304" pitchFamily="18" charset="0"/>
              </a:rPr>
              <a:t>Teaching Where </a:t>
            </a:r>
            <a:r>
              <a:rPr lang="en-US" altLang="ko-KR" sz="1800" b="1" smtClean="0">
                <a:latin typeface="Times New Roman" panose="02020603050405020304" pitchFamily="18" charset="0"/>
              </a:rPr>
              <a:t>to Look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ko-KR" sz="1800" b="1">
                <a:latin typeface="Times New Roman" panose="02020603050405020304" pitchFamily="18" charset="0"/>
              </a:rPr>
              <a:t>	</a:t>
            </a:r>
            <a:r>
              <a:rPr lang="en-US" altLang="ko-KR" sz="1800" b="1" smtClean="0">
                <a:latin typeface="Times New Roman" panose="02020603050405020304" pitchFamily="18" charset="0"/>
              </a:rPr>
              <a:t>4</a:t>
            </a:r>
            <a:r>
              <a:rPr lang="en-US" altLang="ko-KR" sz="1800" b="1" smtClean="0">
                <a:latin typeface="Times New Roman" panose="02020603050405020304" pitchFamily="18" charset="0"/>
              </a:rPr>
              <a:t>.1 </a:t>
            </a:r>
            <a:r>
              <a:rPr lang="ko-KR" altLang="en-US" sz="1800" b="1" smtClean="0">
                <a:latin typeface="Times New Roman" panose="02020603050405020304" pitchFamily="18" charset="0"/>
              </a:rPr>
              <a:t>논문 소개</a:t>
            </a:r>
            <a:endParaRPr lang="en-US" altLang="ko-KR" sz="1800" b="1" smtClean="0">
              <a:latin typeface="Times New Roman" panose="02020603050405020304" pitchFamily="18" charset="0"/>
            </a:endParaRP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ko-KR" sz="1800" b="1">
                <a:latin typeface="Times New Roman" panose="02020603050405020304" pitchFamily="18" charset="0"/>
              </a:rPr>
              <a:t>	</a:t>
            </a:r>
            <a:r>
              <a:rPr lang="en-US" altLang="ko-KR" sz="1800" b="1">
                <a:latin typeface="Times New Roman" panose="02020603050405020304" pitchFamily="18" charset="0"/>
              </a:rPr>
              <a:t>4</a:t>
            </a:r>
            <a:r>
              <a:rPr lang="en-US" altLang="ko-KR" sz="1800" b="1" smtClean="0">
                <a:latin typeface="Times New Roman" panose="02020603050405020304" pitchFamily="18" charset="0"/>
              </a:rPr>
              <a:t>.2 </a:t>
            </a:r>
            <a:r>
              <a:rPr lang="en-US" altLang="ko-KR" sz="1800" b="1" smtClean="0">
                <a:latin typeface="Times New Roman" panose="02020603050405020304" pitchFamily="18" charset="0"/>
              </a:rPr>
              <a:t>Feature Distilation </a:t>
            </a:r>
            <a:r>
              <a:rPr lang="ko-KR" altLang="en-US" sz="1800" b="1" smtClean="0">
                <a:latin typeface="Times New Roman" panose="02020603050405020304" pitchFamily="18" charset="0"/>
              </a:rPr>
              <a:t>개념 설명</a:t>
            </a:r>
            <a:endParaRPr lang="en-US" altLang="ko-KR" sz="1800" b="1" smtClean="0">
              <a:latin typeface="Times New Roman" panose="02020603050405020304" pitchFamily="18" charset="0"/>
            </a:endParaRPr>
          </a:p>
          <a:p>
            <a:pPr marL="0" indent="0">
              <a:buFont typeface="Wingdings" panose="05000000000000000000" pitchFamily="2" charset="2"/>
              <a:buNone/>
            </a:pPr>
            <a:endParaRPr lang="en-US" altLang="ko-KR" sz="1800" b="1" dirty="0" smtClean="0">
              <a:latin typeface="Times New Roman" panose="02020603050405020304" pitchFamily="18" charset="0"/>
            </a:endParaRP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ko-KR" sz="1800" b="1" smtClean="0">
                <a:latin typeface="Times New Roman" panose="02020603050405020304" pitchFamily="18" charset="0"/>
              </a:rPr>
              <a:t>PART 5. </a:t>
            </a:r>
            <a:r>
              <a:rPr lang="ko-KR" altLang="en-US" sz="1800" b="1" dirty="0" smtClean="0">
                <a:latin typeface="Times New Roman" panose="02020603050405020304" pitchFamily="18" charset="0"/>
              </a:rPr>
              <a:t>가위바위보 분류 모델 개발 및 </a:t>
            </a:r>
            <a:r>
              <a:rPr lang="en-US" altLang="ko-KR" sz="1800" b="1" dirty="0" smtClean="0">
                <a:latin typeface="Times New Roman" panose="02020603050405020304" pitchFamily="18" charset="0"/>
              </a:rPr>
              <a:t>Feature distillation </a:t>
            </a:r>
            <a:r>
              <a:rPr lang="ko-KR" altLang="en-US" sz="1800" b="1" dirty="0" smtClean="0">
                <a:latin typeface="Times New Roman" panose="02020603050405020304" pitchFamily="18" charset="0"/>
              </a:rPr>
              <a:t>실습</a:t>
            </a:r>
            <a:endParaRPr lang="en-US" altLang="ko-KR" sz="1800" b="1" dirty="0" smtClean="0">
              <a:latin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ko-KR" sz="1800" b="1">
                <a:latin typeface="Times New Roman" panose="02020603050405020304" pitchFamily="18" charset="0"/>
              </a:rPr>
              <a:t>	</a:t>
            </a:r>
            <a:r>
              <a:rPr lang="en-US" altLang="ko-KR" sz="1800" b="1" smtClean="0">
                <a:latin typeface="Times New Roman" panose="02020603050405020304" pitchFamily="18" charset="0"/>
              </a:rPr>
              <a:t>5</a:t>
            </a:r>
            <a:r>
              <a:rPr lang="en-US" altLang="ko-KR" sz="1800" b="1" smtClean="0">
                <a:latin typeface="Times New Roman" panose="02020603050405020304" pitchFamily="18" charset="0"/>
              </a:rPr>
              <a:t>.1 </a:t>
            </a:r>
            <a:r>
              <a:rPr lang="en-US" altLang="ko-KR" sz="1800" b="1">
                <a:latin typeface="Times New Roman" panose="02020603050405020304" pitchFamily="18" charset="0"/>
              </a:rPr>
              <a:t>Dataset </a:t>
            </a:r>
            <a:r>
              <a:rPr lang="ko-KR" altLang="en-US" sz="1800" b="1">
                <a:latin typeface="Times New Roman" panose="02020603050405020304" pitchFamily="18" charset="0"/>
              </a:rPr>
              <a:t>구축</a:t>
            </a:r>
            <a:endParaRPr lang="en-US" altLang="ko-KR" sz="1800" b="1">
              <a:latin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ko-KR" sz="1800" b="1">
                <a:latin typeface="Times New Roman" panose="02020603050405020304" pitchFamily="18" charset="0"/>
              </a:rPr>
              <a:t>	</a:t>
            </a:r>
            <a:r>
              <a:rPr lang="en-US" altLang="ko-KR" sz="1800" b="1" smtClean="0">
                <a:latin typeface="Times New Roman" panose="02020603050405020304" pitchFamily="18" charset="0"/>
              </a:rPr>
              <a:t>5.2 </a:t>
            </a:r>
            <a:r>
              <a:rPr lang="en-US" altLang="ko-KR" sz="1800" b="1">
                <a:latin typeface="Times New Roman" panose="02020603050405020304" pitchFamily="18" charset="0"/>
              </a:rPr>
              <a:t>CNN</a:t>
            </a:r>
          </a:p>
          <a:p>
            <a:pPr marL="0" indent="0">
              <a:buNone/>
            </a:pPr>
            <a:r>
              <a:rPr lang="en-US" altLang="ko-KR" sz="1800" b="1">
                <a:latin typeface="Times New Roman" panose="02020603050405020304" pitchFamily="18" charset="0"/>
              </a:rPr>
              <a:t>	</a:t>
            </a:r>
            <a:r>
              <a:rPr lang="en-US" altLang="ko-KR" sz="1800" b="1">
                <a:latin typeface="Times New Roman" panose="02020603050405020304" pitchFamily="18" charset="0"/>
              </a:rPr>
              <a:t>    </a:t>
            </a:r>
            <a:r>
              <a:rPr lang="en-US" altLang="ko-KR" sz="1800" b="1" smtClean="0">
                <a:latin typeface="Times New Roman" panose="02020603050405020304" pitchFamily="18" charset="0"/>
              </a:rPr>
              <a:t>5.2.1 </a:t>
            </a:r>
            <a:r>
              <a:rPr lang="en-US" altLang="ko-KR" sz="1800" b="1">
                <a:latin typeface="Times New Roman" panose="02020603050405020304" pitchFamily="18" charset="0"/>
              </a:rPr>
              <a:t>CNN </a:t>
            </a:r>
            <a:r>
              <a:rPr lang="ko-KR" altLang="en-US" sz="1800" b="1">
                <a:latin typeface="Times New Roman" panose="02020603050405020304" pitchFamily="18" charset="0"/>
              </a:rPr>
              <a:t>레이어</a:t>
            </a:r>
            <a:endParaRPr lang="en-US" altLang="ko-KR" sz="1800" b="1">
              <a:latin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ko-KR" sz="1800" b="1">
                <a:latin typeface="Times New Roman" panose="02020603050405020304" pitchFamily="18" charset="0"/>
              </a:rPr>
              <a:t>	</a:t>
            </a:r>
            <a:r>
              <a:rPr lang="en-US" altLang="ko-KR" sz="1800" b="1">
                <a:latin typeface="Times New Roman" panose="02020603050405020304" pitchFamily="18" charset="0"/>
              </a:rPr>
              <a:t>    </a:t>
            </a:r>
            <a:r>
              <a:rPr lang="en-US" altLang="ko-KR" sz="1800" b="1" smtClean="0">
                <a:latin typeface="Times New Roman" panose="02020603050405020304" pitchFamily="18" charset="0"/>
              </a:rPr>
              <a:t>5.2.2 </a:t>
            </a:r>
            <a:r>
              <a:rPr lang="en-US" altLang="ko-KR" sz="1800" b="1">
                <a:latin typeface="Times New Roman" panose="02020603050405020304" pitchFamily="18" charset="0"/>
              </a:rPr>
              <a:t>ResNet</a:t>
            </a:r>
          </a:p>
          <a:p>
            <a:pPr marL="0" indent="0">
              <a:buNone/>
            </a:pPr>
            <a:r>
              <a:rPr lang="en-US" altLang="ko-KR" sz="1800" b="1">
                <a:latin typeface="Times New Roman" panose="02020603050405020304" pitchFamily="18" charset="0"/>
              </a:rPr>
              <a:t>	</a:t>
            </a:r>
            <a:r>
              <a:rPr lang="en-US" altLang="ko-KR" sz="1800" b="1" smtClean="0">
                <a:latin typeface="Times New Roman" panose="02020603050405020304" pitchFamily="18" charset="0"/>
              </a:rPr>
              <a:t>5.3 </a:t>
            </a:r>
            <a:r>
              <a:rPr lang="en-US" altLang="ko-KR" sz="1800" b="1">
                <a:latin typeface="Times New Roman" panose="02020603050405020304" pitchFamily="18" charset="0"/>
              </a:rPr>
              <a:t>Dataset</a:t>
            </a:r>
          </a:p>
          <a:p>
            <a:pPr marL="0" indent="0">
              <a:buNone/>
            </a:pPr>
            <a:r>
              <a:rPr lang="en-US" altLang="ko-KR" sz="1800" b="1">
                <a:latin typeface="Times New Roman" panose="02020603050405020304" pitchFamily="18" charset="0"/>
              </a:rPr>
              <a:t>	</a:t>
            </a:r>
            <a:r>
              <a:rPr lang="en-US" altLang="ko-KR" sz="1800" b="1" smtClean="0">
                <a:latin typeface="Times New Roman" panose="02020603050405020304" pitchFamily="18" charset="0"/>
              </a:rPr>
              <a:t>5.4 </a:t>
            </a:r>
            <a:r>
              <a:rPr lang="ko-KR" altLang="en-US" sz="1800" b="1">
                <a:latin typeface="Times New Roman" panose="02020603050405020304" pitchFamily="18" charset="0"/>
              </a:rPr>
              <a:t>가위바위보 모델 학습</a:t>
            </a:r>
            <a:endParaRPr lang="en-US" altLang="ko-KR" sz="1800" b="1">
              <a:latin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ko-KR" sz="1800" b="1">
                <a:latin typeface="Times New Roman" panose="02020603050405020304" pitchFamily="18" charset="0"/>
              </a:rPr>
              <a:t>	</a:t>
            </a:r>
            <a:r>
              <a:rPr lang="en-US" altLang="ko-KR" sz="1800" b="1">
                <a:latin typeface="Times New Roman" panose="02020603050405020304" pitchFamily="18" charset="0"/>
              </a:rPr>
              <a:t>    </a:t>
            </a:r>
            <a:r>
              <a:rPr lang="en-US" altLang="ko-KR" sz="1800" b="1" smtClean="0">
                <a:latin typeface="Times New Roman" panose="02020603050405020304" pitchFamily="18" charset="0"/>
              </a:rPr>
              <a:t>5.4.0 </a:t>
            </a:r>
            <a:r>
              <a:rPr lang="en-US" altLang="ko-KR" sz="1800" b="1">
                <a:latin typeface="Times New Roman" panose="02020603050405020304" pitchFamily="18" charset="0"/>
              </a:rPr>
              <a:t>Colab </a:t>
            </a:r>
            <a:r>
              <a:rPr lang="ko-KR" altLang="en-US" sz="1800" b="1">
                <a:latin typeface="Times New Roman" panose="02020603050405020304" pitchFamily="18" charset="0"/>
              </a:rPr>
              <a:t>사용법</a:t>
            </a:r>
            <a:endParaRPr lang="en-US" altLang="ko-KR" sz="1800" b="1">
              <a:latin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ko-KR" sz="1800" b="1">
                <a:latin typeface="Times New Roman" panose="02020603050405020304" pitchFamily="18" charset="0"/>
              </a:rPr>
              <a:t>	</a:t>
            </a:r>
            <a:r>
              <a:rPr lang="en-US" altLang="ko-KR" sz="1800" b="1">
                <a:latin typeface="Times New Roman" panose="02020603050405020304" pitchFamily="18" charset="0"/>
              </a:rPr>
              <a:t>    </a:t>
            </a:r>
            <a:r>
              <a:rPr lang="en-US" altLang="ko-KR" sz="1800" b="1" smtClean="0">
                <a:latin typeface="Times New Roman" panose="02020603050405020304" pitchFamily="18" charset="0"/>
              </a:rPr>
              <a:t>5.4.1 </a:t>
            </a:r>
            <a:r>
              <a:rPr lang="en-US" altLang="ko-KR" sz="1800" b="1">
                <a:latin typeface="Times New Roman" panose="02020603050405020304" pitchFamily="18" charset="0"/>
              </a:rPr>
              <a:t>Teacher </a:t>
            </a:r>
            <a:r>
              <a:rPr lang="ko-KR" altLang="en-US" sz="1800" b="1">
                <a:latin typeface="Times New Roman" panose="02020603050405020304" pitchFamily="18" charset="0"/>
              </a:rPr>
              <a:t>모델 학습 </a:t>
            </a:r>
            <a:r>
              <a:rPr lang="en-US" altLang="ko-KR" sz="1800" b="1">
                <a:latin typeface="Times New Roman" panose="02020603050405020304" pitchFamily="18" charset="0"/>
              </a:rPr>
              <a:t>-&gt; Colab</a:t>
            </a:r>
          </a:p>
          <a:p>
            <a:pPr marL="0" indent="0">
              <a:buNone/>
            </a:pPr>
            <a:r>
              <a:rPr lang="en-US" altLang="ko-KR" sz="1800" b="1">
                <a:latin typeface="Times New Roman" panose="02020603050405020304" pitchFamily="18" charset="0"/>
              </a:rPr>
              <a:t>	</a:t>
            </a:r>
            <a:r>
              <a:rPr lang="en-US" altLang="ko-KR" sz="1800" b="1">
                <a:latin typeface="Times New Roman" panose="02020603050405020304" pitchFamily="18" charset="0"/>
              </a:rPr>
              <a:t>    </a:t>
            </a:r>
            <a:r>
              <a:rPr lang="en-US" altLang="ko-KR" sz="1800" b="1" smtClean="0">
                <a:latin typeface="Times New Roman" panose="02020603050405020304" pitchFamily="18" charset="0"/>
              </a:rPr>
              <a:t>5.4.2 </a:t>
            </a:r>
            <a:r>
              <a:rPr lang="en-US" altLang="ko-KR" sz="1800" b="1">
                <a:latin typeface="Times New Roman" panose="02020603050405020304" pitchFamily="18" charset="0"/>
              </a:rPr>
              <a:t>Student </a:t>
            </a:r>
            <a:r>
              <a:rPr lang="ko-KR" altLang="en-US" sz="1800" b="1">
                <a:latin typeface="Times New Roman" panose="02020603050405020304" pitchFamily="18" charset="0"/>
              </a:rPr>
              <a:t>모델 학습 </a:t>
            </a:r>
            <a:r>
              <a:rPr lang="en-US" altLang="ko-KR" sz="1800" b="1">
                <a:latin typeface="Times New Roman" panose="02020603050405020304" pitchFamily="18" charset="0"/>
              </a:rPr>
              <a:t>-&gt; Colab</a:t>
            </a:r>
          </a:p>
          <a:p>
            <a:pPr marL="0" indent="0">
              <a:buNone/>
            </a:pPr>
            <a:r>
              <a:rPr lang="en-US" altLang="ko-KR" sz="1800" b="1">
                <a:latin typeface="Times New Roman" panose="02020603050405020304" pitchFamily="18" charset="0"/>
              </a:rPr>
              <a:t>	</a:t>
            </a:r>
            <a:r>
              <a:rPr lang="en-US" altLang="ko-KR" sz="1800" b="1">
                <a:latin typeface="Times New Roman" panose="02020603050405020304" pitchFamily="18" charset="0"/>
              </a:rPr>
              <a:t>    </a:t>
            </a:r>
            <a:r>
              <a:rPr lang="en-US" altLang="ko-KR" sz="1800" b="1" smtClean="0">
                <a:latin typeface="Times New Roman" panose="02020603050405020304" pitchFamily="18" charset="0"/>
              </a:rPr>
              <a:t>5.4.3 </a:t>
            </a:r>
            <a:r>
              <a:rPr lang="en-US" altLang="ko-KR" sz="1800" b="1">
                <a:latin typeface="Times New Roman" panose="02020603050405020304" pitchFamily="18" charset="0"/>
              </a:rPr>
              <a:t>CAM</a:t>
            </a:r>
            <a:r>
              <a:rPr lang="ko-KR" altLang="en-US" sz="1800" b="1">
                <a:latin typeface="Times New Roman" panose="02020603050405020304" pitchFamily="18" charset="0"/>
              </a:rPr>
              <a:t>을 통한 시각화 </a:t>
            </a:r>
            <a:r>
              <a:rPr lang="en-US" altLang="ko-KR" sz="1800" b="1">
                <a:latin typeface="Times New Roman" panose="02020603050405020304" pitchFamily="18" charset="0"/>
              </a:rPr>
              <a:t>-&gt; Colab</a:t>
            </a:r>
          </a:p>
          <a:p>
            <a:pPr marL="0" indent="0">
              <a:buNone/>
            </a:pPr>
            <a:r>
              <a:rPr lang="en-US" altLang="ko-KR" sz="1800" b="1">
                <a:latin typeface="Times New Roman" panose="02020603050405020304" pitchFamily="18" charset="0"/>
              </a:rPr>
              <a:t>	</a:t>
            </a:r>
            <a:r>
              <a:rPr lang="en-US" altLang="ko-KR" sz="1800" b="1">
                <a:latin typeface="Times New Roman" panose="02020603050405020304" pitchFamily="18" charset="0"/>
              </a:rPr>
              <a:t>    </a:t>
            </a:r>
            <a:r>
              <a:rPr lang="en-US" altLang="ko-KR" sz="1800" b="1" smtClean="0">
                <a:latin typeface="Times New Roman" panose="02020603050405020304" pitchFamily="18" charset="0"/>
              </a:rPr>
              <a:t>5.4.4 </a:t>
            </a:r>
            <a:r>
              <a:rPr lang="ko-KR" altLang="en-US" sz="1800" b="1">
                <a:latin typeface="Times New Roman" panose="02020603050405020304" pitchFamily="18" charset="0"/>
              </a:rPr>
              <a:t>실시간 인퍼런스 확인 </a:t>
            </a:r>
            <a:r>
              <a:rPr lang="en-US" altLang="ko-KR" sz="1800" b="1">
                <a:latin typeface="Times New Roman" panose="02020603050405020304" pitchFamily="18" charset="0"/>
              </a:rPr>
              <a:t>-&gt; </a:t>
            </a:r>
            <a:r>
              <a:rPr lang="en-US" altLang="ko-KR" sz="1800" b="1" smtClean="0">
                <a:latin typeface="Times New Roman" panose="02020603050405020304" pitchFamily="18" charset="0"/>
              </a:rPr>
              <a:t>Colab</a:t>
            </a:r>
            <a:endParaRPr lang="en-US" altLang="ko-KR" sz="180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9570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 - FCN</a:t>
            </a:r>
            <a:endParaRPr lang="ko-KR" altLang="en-US" sz="36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 smtClean="0"/>
              <a:t>March 14</a:t>
            </a:r>
            <a:r>
              <a:rPr lang="en-US" altLang="ko-KR" i="1" baseline="30000" smtClean="0"/>
              <a:t>th</a:t>
            </a:r>
            <a:r>
              <a:rPr lang="en-US" altLang="ko-KR" i="1" smtClean="0"/>
              <a:t>, 2019</a:t>
            </a:r>
            <a:r>
              <a:rPr lang="en-US" altLang="ko-KR" smtClean="0"/>
              <a:t>    |    </a:t>
            </a:r>
            <a:fld id="{14A20385-A2F7-4E83-91CB-CBD8CF8A7936}" type="slidenum">
              <a:rPr lang="ko-KR" altLang="en-US" smtClean="0"/>
              <a:pPr algn="l"/>
              <a:t>20</a:t>
            </a:fld>
            <a:r>
              <a:rPr lang="en-US" altLang="ko-KR" smtClean="0"/>
              <a:t>/21</a:t>
            </a:r>
            <a:endParaRPr lang="ko-KR" altLang="en-US"/>
          </a:p>
        </p:txBody>
      </p:sp>
      <p:sp>
        <p:nvSpPr>
          <p:cNvPr id="19" name="내용 개체 틀 11">
            <a:extLst>
              <a:ext uri="{FF2B5EF4-FFF2-40B4-BE49-F238E27FC236}">
                <a16:creationId xmlns:a16="http://schemas.microsoft.com/office/drawing/2014/main" id="{2CC55B63-BF29-4477-8B35-90D403B7B5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282" y="949449"/>
            <a:ext cx="12012717" cy="2043538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ko-KR" altLang="en-US" sz="1800" b="1" smtClean="0"/>
              <a:t>모델은 여러 개의 </a:t>
            </a:r>
            <a:r>
              <a:rPr lang="en-US" altLang="ko-KR" sz="1800" b="1" smtClean="0"/>
              <a:t>layer</a:t>
            </a:r>
            <a:r>
              <a:rPr lang="ko-KR" altLang="en-US" sz="1800" b="1" smtClean="0"/>
              <a:t>로 구성되어 있다</a:t>
            </a:r>
            <a:r>
              <a:rPr lang="en-US" altLang="ko-KR" sz="1800" b="1" smtClean="0"/>
              <a:t>.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ko-KR" altLang="en-US" sz="1800" b="1" smtClean="0"/>
              <a:t>모든 </a:t>
            </a:r>
            <a:r>
              <a:rPr lang="en-US" altLang="ko-KR" sz="1800" b="1" smtClean="0"/>
              <a:t>layer</a:t>
            </a:r>
            <a:r>
              <a:rPr lang="ko-KR" altLang="en-US" sz="1800" b="1" smtClean="0"/>
              <a:t>는 행렬</a:t>
            </a:r>
            <a:r>
              <a:rPr lang="en-US" altLang="ko-KR" sz="1800" b="1" smtClean="0"/>
              <a:t>!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ko-KR" altLang="en-US" sz="1800" b="1" smtClean="0"/>
              <a:t>각 </a:t>
            </a:r>
            <a:r>
              <a:rPr lang="en-US" altLang="ko-KR" sz="1800" b="1" smtClean="0"/>
              <a:t>layer</a:t>
            </a:r>
            <a:r>
              <a:rPr lang="ko-KR" altLang="en-US" sz="1800" b="1" smtClean="0"/>
              <a:t>의 </a:t>
            </a:r>
            <a:r>
              <a:rPr lang="en-US" altLang="ko-KR" sz="1800" b="1" smtClean="0"/>
              <a:t>size</a:t>
            </a:r>
            <a:r>
              <a:rPr lang="ko-KR" altLang="en-US" sz="1800" b="1" smtClean="0"/>
              <a:t>는 </a:t>
            </a:r>
            <a:r>
              <a:rPr lang="en-US" altLang="ko-KR" sz="1800" b="1" smtClean="0"/>
              <a:t>[input, output]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ko-KR" altLang="en-US" sz="1800" b="1" smtClean="0"/>
              <a:t>이전 </a:t>
            </a:r>
            <a:r>
              <a:rPr lang="en-US" altLang="ko-KR" sz="1800" b="1" smtClean="0"/>
              <a:t>layer</a:t>
            </a:r>
            <a:r>
              <a:rPr lang="ko-KR" altLang="en-US" sz="1800" b="1" smtClean="0"/>
              <a:t>의 </a:t>
            </a:r>
            <a:r>
              <a:rPr lang="en-US" altLang="ko-KR" sz="1800" b="1" smtClean="0"/>
              <a:t>output</a:t>
            </a:r>
            <a:r>
              <a:rPr lang="ko-KR" altLang="en-US" sz="1800" b="1"/>
              <a:t> </a:t>
            </a:r>
            <a:r>
              <a:rPr lang="en-US" altLang="ko-KR" sz="1800" b="1" smtClean="0"/>
              <a:t>== </a:t>
            </a:r>
            <a:r>
              <a:rPr lang="ko-KR" altLang="en-US" sz="1800" b="1" smtClean="0"/>
              <a:t>다음 </a:t>
            </a:r>
            <a:r>
              <a:rPr lang="en-US" altLang="ko-KR" sz="1800" b="1" smtClean="0"/>
              <a:t>layer</a:t>
            </a:r>
            <a:r>
              <a:rPr lang="ko-KR" altLang="en-US" sz="1800" b="1" smtClean="0"/>
              <a:t>의 </a:t>
            </a:r>
            <a:r>
              <a:rPr lang="en-US" altLang="ko-KR" sz="1800" b="1" smtClean="0"/>
              <a:t>input </a:t>
            </a:r>
            <a:r>
              <a:rPr lang="ko-KR" altLang="en-US" sz="1800" b="1" smtClean="0"/>
              <a:t>이 성립되어야 행렬 연산이 가능함</a:t>
            </a:r>
            <a:endParaRPr lang="en-US" altLang="ko-KR" sz="1800" b="1" smtClean="0"/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altLang="ko-KR" sz="1800" b="1" smtClean="0"/>
              <a:t>Model</a:t>
            </a:r>
            <a:r>
              <a:rPr lang="ko-KR" altLang="en-US" sz="1800" b="1" smtClean="0"/>
              <a:t>은 결국 여러 개의 행렬 연산을 하는 역할</a:t>
            </a:r>
            <a:endParaRPr lang="en-US" altLang="ko-KR" sz="1800" b="1"/>
          </a:p>
          <a:p>
            <a:pPr>
              <a:lnSpc>
                <a:spcPct val="100000"/>
              </a:lnSpc>
              <a:spcBef>
                <a:spcPts val="1200"/>
              </a:spcBef>
            </a:pPr>
            <a:endParaRPr lang="en-US" altLang="ko-KR" sz="1800" b="1" smtClean="0"/>
          </a:p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endParaRPr lang="en-US" altLang="ko-KR" sz="1800" b="1"/>
          </a:p>
        </p:txBody>
      </p:sp>
      <p:sp>
        <p:nvSpPr>
          <p:cNvPr id="3" name="TextBox 2"/>
          <p:cNvSpPr txBox="1"/>
          <p:nvPr/>
        </p:nvSpPr>
        <p:spPr>
          <a:xfrm>
            <a:off x="-334433" y="142663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/>
          </a:p>
        </p:txBody>
      </p:sp>
      <p:grpSp>
        <p:nvGrpSpPr>
          <p:cNvPr id="11" name="그룹 10"/>
          <p:cNvGrpSpPr/>
          <p:nvPr/>
        </p:nvGrpSpPr>
        <p:grpSpPr>
          <a:xfrm>
            <a:off x="3265078" y="3465799"/>
            <a:ext cx="4069452" cy="2132121"/>
            <a:chOff x="3126803" y="2667372"/>
            <a:chExt cx="4069452" cy="2132121"/>
          </a:xfrm>
        </p:grpSpPr>
        <p:grpSp>
          <p:nvGrpSpPr>
            <p:cNvPr id="6" name="그룹 5"/>
            <p:cNvGrpSpPr/>
            <p:nvPr/>
          </p:nvGrpSpPr>
          <p:grpSpPr>
            <a:xfrm>
              <a:off x="4621810" y="2667372"/>
              <a:ext cx="1017774" cy="1002271"/>
              <a:chOff x="2429045" y="3007708"/>
              <a:chExt cx="1017774" cy="1002271"/>
            </a:xfrm>
          </p:grpSpPr>
          <p:sp>
            <p:nvSpPr>
              <p:cNvPr id="7" name="사다리꼴 6"/>
              <p:cNvSpPr/>
              <p:nvPr/>
            </p:nvSpPr>
            <p:spPr>
              <a:xfrm rot="5400000">
                <a:off x="2436796" y="2999957"/>
                <a:ext cx="1002271" cy="1017774"/>
              </a:xfrm>
              <a:prstGeom prst="trapezoid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38100"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2530632" y="3281842"/>
                <a:ext cx="814600" cy="369332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38100"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ko-KR" smtClean="0"/>
                  <a:t>Model</a:t>
                </a:r>
              </a:p>
            </p:txBody>
          </p:sp>
        </p:grpSp>
        <p:sp>
          <p:nvSpPr>
            <p:cNvPr id="10" name="TextBox 9"/>
            <p:cNvSpPr txBox="1"/>
            <p:nvPr/>
          </p:nvSpPr>
          <p:spPr>
            <a:xfrm>
              <a:off x="3126803" y="3876163"/>
              <a:ext cx="97684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mtClean="0"/>
                <a:t>1</a:t>
              </a:r>
              <a:r>
                <a:rPr lang="en-US" altLang="ko-KR" baseline="30000" smtClean="0"/>
                <a:t>st</a:t>
              </a:r>
              <a:r>
                <a:rPr lang="en-US" altLang="ko-KR" smtClean="0"/>
                <a:t> layer</a:t>
              </a:r>
            </a:p>
            <a:p>
              <a:pPr algn="ctr"/>
              <a:r>
                <a:rPr lang="en-US" altLang="ko-KR"/>
                <a:t>-1 2</a:t>
              </a:r>
            </a:p>
            <a:p>
              <a:pPr algn="ctr"/>
              <a:r>
                <a:rPr lang="en-US" altLang="ko-KR"/>
                <a:t>-2 1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621810" y="3876163"/>
              <a:ext cx="97684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mtClean="0"/>
                <a:t>2</a:t>
              </a:r>
              <a:r>
                <a:rPr lang="en-US" altLang="ko-KR" baseline="30000" smtClean="0"/>
                <a:t>nd</a:t>
              </a:r>
              <a:r>
                <a:rPr lang="en-US" altLang="ko-KR" smtClean="0"/>
                <a:t> layer</a:t>
              </a:r>
            </a:p>
            <a:p>
              <a:pPr algn="ctr"/>
              <a:r>
                <a:rPr lang="en-US" altLang="ko-KR"/>
                <a:t>0 -3</a:t>
              </a:r>
            </a:p>
            <a:p>
              <a:pPr algn="ctr"/>
              <a:r>
                <a:rPr lang="en-US" altLang="ko-KR"/>
                <a:t>1 2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219409" y="3876163"/>
              <a:ext cx="97684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mtClean="0"/>
                <a:t>3</a:t>
              </a:r>
              <a:r>
                <a:rPr lang="en-US" altLang="ko-KR" baseline="30000" smtClean="0"/>
                <a:t>rd</a:t>
              </a:r>
              <a:r>
                <a:rPr lang="en-US" altLang="ko-KR" smtClean="0"/>
                <a:t> layer</a:t>
              </a:r>
            </a:p>
            <a:p>
              <a:pPr algn="ctr"/>
              <a:r>
                <a:rPr lang="en-US" altLang="ko-KR"/>
                <a:t>4</a:t>
              </a:r>
            </a:p>
            <a:p>
              <a:pPr algn="ctr"/>
              <a:r>
                <a:rPr lang="en-US" altLang="ko-KR"/>
                <a:t>-3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61020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Dataset</a:t>
            </a:r>
            <a:endParaRPr lang="ko-KR" altLang="en-US" sz="36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 smtClean="0"/>
              <a:t>March 14</a:t>
            </a:r>
            <a:r>
              <a:rPr lang="en-US" altLang="ko-KR" i="1" baseline="30000" smtClean="0"/>
              <a:t>th</a:t>
            </a:r>
            <a:r>
              <a:rPr lang="en-US" altLang="ko-KR" i="1" smtClean="0"/>
              <a:t>, 2019</a:t>
            </a:r>
            <a:r>
              <a:rPr lang="en-US" altLang="ko-KR" smtClean="0"/>
              <a:t>    |    </a:t>
            </a:r>
            <a:fld id="{14A20385-A2F7-4E83-91CB-CBD8CF8A7936}" type="slidenum">
              <a:rPr lang="ko-KR" altLang="en-US" smtClean="0"/>
              <a:pPr algn="l"/>
              <a:t>21</a:t>
            </a:fld>
            <a:r>
              <a:rPr lang="en-US" altLang="ko-KR" smtClean="0"/>
              <a:t>/21</a:t>
            </a:r>
            <a:endParaRPr lang="ko-KR" altLang="en-US"/>
          </a:p>
        </p:txBody>
      </p:sp>
      <p:sp>
        <p:nvSpPr>
          <p:cNvPr id="19" name="내용 개체 틀 11">
            <a:extLst>
              <a:ext uri="{FF2B5EF4-FFF2-40B4-BE49-F238E27FC236}">
                <a16:creationId xmlns:a16="http://schemas.microsoft.com/office/drawing/2014/main" id="{2CC55B63-BF29-4477-8B35-90D403B7B5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282" y="949448"/>
            <a:ext cx="12012717" cy="1744687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altLang="ko-KR" sz="1800" b="1" smtClean="0"/>
              <a:t>Input</a:t>
            </a:r>
            <a:r>
              <a:rPr lang="ko-KR" altLang="en-US" sz="1800" b="1" smtClean="0"/>
              <a:t>과 </a:t>
            </a:r>
            <a:r>
              <a:rPr lang="en-US" altLang="ko-KR" sz="1800" b="1" smtClean="0"/>
              <a:t>label</a:t>
            </a:r>
            <a:r>
              <a:rPr lang="ko-KR" altLang="en-US" sz="1800" b="1" smtClean="0"/>
              <a:t>로 구성되어 있음</a:t>
            </a:r>
            <a:endParaRPr lang="en-US" altLang="ko-KR" sz="1800" b="1" smtClean="0"/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altLang="ko-KR" sz="1800" b="1" smtClean="0"/>
              <a:t>Input</a:t>
            </a:r>
            <a:r>
              <a:rPr lang="ko-KR" altLang="en-US" sz="1800" b="1" smtClean="0"/>
              <a:t>이 </a:t>
            </a:r>
            <a:r>
              <a:rPr lang="en-US" altLang="ko-KR" sz="1800" b="1" smtClean="0"/>
              <a:t>Model</a:t>
            </a:r>
            <a:r>
              <a:rPr lang="ko-KR" altLang="en-US" sz="1800" b="1" smtClean="0"/>
              <a:t>을 통과하였을 때</a:t>
            </a:r>
            <a:r>
              <a:rPr lang="en-US" altLang="ko-KR" sz="1800" b="1"/>
              <a:t> </a:t>
            </a:r>
            <a:r>
              <a:rPr lang="ko-KR" altLang="en-US" sz="1800" b="1" smtClean="0"/>
              <a:t>출력되는 값이 </a:t>
            </a:r>
            <a:r>
              <a:rPr lang="en-US" altLang="ko-KR" sz="1800" b="1" smtClean="0"/>
              <a:t>output</a:t>
            </a:r>
            <a:endParaRPr lang="en-US" altLang="ko-KR" sz="1800" b="1"/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altLang="ko-KR" sz="1800" b="1" smtClean="0"/>
              <a:t>Model</a:t>
            </a:r>
            <a:r>
              <a:rPr lang="ko-KR" altLang="en-US" sz="1800" b="1" smtClean="0"/>
              <a:t>을 통과하기 위해서 </a:t>
            </a:r>
            <a:r>
              <a:rPr lang="en-US" altLang="ko-KR" sz="1800" b="1" smtClean="0"/>
              <a:t>Input</a:t>
            </a:r>
            <a:r>
              <a:rPr lang="ko-KR" altLang="en-US" sz="1800" b="1" smtClean="0"/>
              <a:t>을 모델의 첫 번째 </a:t>
            </a:r>
            <a:r>
              <a:rPr lang="en-US" altLang="ko-KR" sz="1800" b="1" smtClean="0"/>
              <a:t>layer</a:t>
            </a:r>
            <a:r>
              <a:rPr lang="ko-KR" altLang="en-US" sz="1800" b="1" smtClean="0"/>
              <a:t>의 </a:t>
            </a:r>
            <a:r>
              <a:rPr lang="en-US" altLang="ko-KR" sz="1800" b="1" smtClean="0"/>
              <a:t>input chanel</a:t>
            </a:r>
            <a:r>
              <a:rPr lang="ko-KR" altLang="en-US" sz="1800" b="1" smtClean="0"/>
              <a:t>과 같은 </a:t>
            </a:r>
            <a:r>
              <a:rPr lang="en-US" altLang="ko-KR" sz="1800" b="1" smtClean="0"/>
              <a:t>size</a:t>
            </a:r>
            <a:r>
              <a:rPr lang="ko-KR" altLang="en-US" sz="1800" b="1" smtClean="0"/>
              <a:t>로 만들어 주어야 한다</a:t>
            </a:r>
            <a:r>
              <a:rPr lang="en-US" altLang="ko-KR" sz="1800" b="1" smtClean="0"/>
              <a:t>.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ko-KR" altLang="en-US" sz="1800" b="1" smtClean="0"/>
              <a:t>해당 과정을 데이터 전처리</a:t>
            </a:r>
            <a:r>
              <a:rPr lang="en-US" altLang="ko-KR" sz="1800" b="1" smtClean="0"/>
              <a:t>(preprocess)</a:t>
            </a:r>
            <a:r>
              <a:rPr lang="ko-KR" altLang="en-US" sz="1800" b="1" smtClean="0"/>
              <a:t>라고 함</a:t>
            </a:r>
            <a:endParaRPr lang="en-US" altLang="ko-KR" sz="1800" b="1" smtClean="0"/>
          </a:p>
          <a:p>
            <a:pPr>
              <a:lnSpc>
                <a:spcPct val="100000"/>
              </a:lnSpc>
              <a:spcBef>
                <a:spcPts val="1200"/>
              </a:spcBef>
            </a:pPr>
            <a:endParaRPr lang="en-US" altLang="ko-KR" sz="1800" b="1" smtClean="0"/>
          </a:p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endParaRPr lang="en-US" altLang="ko-KR" sz="1800" b="1"/>
          </a:p>
        </p:txBody>
      </p:sp>
      <p:sp>
        <p:nvSpPr>
          <p:cNvPr id="3" name="TextBox 2"/>
          <p:cNvSpPr txBox="1"/>
          <p:nvPr/>
        </p:nvSpPr>
        <p:spPr>
          <a:xfrm>
            <a:off x="-334433" y="142663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4323998" y="5177325"/>
            <a:ext cx="58371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[1,2] * [2,2] * [2,2] * [2,1]</a:t>
            </a:r>
          </a:p>
          <a:p>
            <a:r>
              <a:rPr lang="en-US" altLang="ko-KR" smtClean="0"/>
              <a:t>=[1,2] * [2,2] * [2,1]</a:t>
            </a:r>
          </a:p>
          <a:p>
            <a:r>
              <a:rPr lang="en-US" altLang="ko-KR" smtClean="0"/>
              <a:t>=[1,2] * [2,1]</a:t>
            </a:r>
          </a:p>
          <a:p>
            <a:r>
              <a:rPr lang="en-US" altLang="ko-KR" smtClean="0"/>
              <a:t>=[1,1] </a:t>
            </a:r>
            <a:endParaRPr lang="ko-KR" altLang="en-US"/>
          </a:p>
        </p:txBody>
      </p:sp>
      <p:sp>
        <p:nvSpPr>
          <p:cNvPr id="60" name="TextBox 59"/>
          <p:cNvSpPr txBox="1"/>
          <p:nvPr/>
        </p:nvSpPr>
        <p:spPr>
          <a:xfrm>
            <a:off x="1352113" y="5300288"/>
            <a:ext cx="976846" cy="92333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mtClean="0"/>
              <a:t>Label</a:t>
            </a:r>
            <a:endParaRPr lang="en-US" altLang="ko-KR" smtClean="0"/>
          </a:p>
          <a:p>
            <a:pPr algn="ctr"/>
            <a:r>
              <a:rPr lang="en-US" altLang="ko-KR" smtClean="0"/>
              <a:t>1</a:t>
            </a:r>
            <a:endParaRPr lang="en-US" altLang="ko-KR" smtClean="0"/>
          </a:p>
          <a:p>
            <a:pPr algn="ctr"/>
            <a:r>
              <a:rPr lang="en-US" altLang="ko-KR" smtClean="0"/>
              <a:t>[1,1]</a:t>
            </a:r>
            <a:endParaRPr lang="ko-KR" altLang="en-US"/>
          </a:p>
        </p:txBody>
      </p:sp>
      <p:grpSp>
        <p:nvGrpSpPr>
          <p:cNvPr id="61" name="그룹 60"/>
          <p:cNvGrpSpPr/>
          <p:nvPr/>
        </p:nvGrpSpPr>
        <p:grpSpPr>
          <a:xfrm>
            <a:off x="588795" y="2675611"/>
            <a:ext cx="10163028" cy="2410634"/>
            <a:chOff x="314064" y="1004750"/>
            <a:chExt cx="10163028" cy="2410634"/>
          </a:xfrm>
        </p:grpSpPr>
        <p:sp>
          <p:nvSpPr>
            <p:cNvPr id="62" name="직사각형 61"/>
            <p:cNvSpPr/>
            <p:nvPr/>
          </p:nvSpPr>
          <p:spPr>
            <a:xfrm>
              <a:off x="2141864" y="2139834"/>
              <a:ext cx="2145507" cy="1254737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381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직사각형 62"/>
            <p:cNvSpPr/>
            <p:nvPr/>
          </p:nvSpPr>
          <p:spPr>
            <a:xfrm>
              <a:off x="8864938" y="2147509"/>
              <a:ext cx="1612154" cy="125473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직사각형 63"/>
            <p:cNvSpPr/>
            <p:nvPr/>
          </p:nvSpPr>
          <p:spPr>
            <a:xfrm>
              <a:off x="4429125" y="2139835"/>
              <a:ext cx="2188808" cy="1254737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381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직사각형 64"/>
            <p:cNvSpPr/>
            <p:nvPr/>
          </p:nvSpPr>
          <p:spPr>
            <a:xfrm>
              <a:off x="6985799" y="2153565"/>
              <a:ext cx="1612154" cy="1254737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381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직사각형 65"/>
            <p:cNvSpPr/>
            <p:nvPr/>
          </p:nvSpPr>
          <p:spPr>
            <a:xfrm>
              <a:off x="428654" y="2160647"/>
              <a:ext cx="1566904" cy="125473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381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7" name="그룹 66"/>
            <p:cNvGrpSpPr/>
            <p:nvPr/>
          </p:nvGrpSpPr>
          <p:grpSpPr>
            <a:xfrm>
              <a:off x="1077677" y="1004750"/>
              <a:ext cx="9352772" cy="2409120"/>
              <a:chOff x="1116329" y="2694135"/>
              <a:chExt cx="9352772" cy="2409120"/>
            </a:xfrm>
          </p:grpSpPr>
          <p:grpSp>
            <p:nvGrpSpPr>
              <p:cNvPr id="73" name="그룹 72"/>
              <p:cNvGrpSpPr/>
              <p:nvPr/>
            </p:nvGrpSpPr>
            <p:grpSpPr>
              <a:xfrm>
                <a:off x="3431965" y="2694135"/>
                <a:ext cx="5148578" cy="2409120"/>
                <a:chOff x="3226784" y="2667372"/>
                <a:chExt cx="5148578" cy="2409120"/>
              </a:xfrm>
            </p:grpSpPr>
            <p:grpSp>
              <p:nvGrpSpPr>
                <p:cNvPr id="80" name="그룹 79"/>
                <p:cNvGrpSpPr/>
                <p:nvPr/>
              </p:nvGrpSpPr>
              <p:grpSpPr>
                <a:xfrm>
                  <a:off x="4621810" y="2667372"/>
                  <a:ext cx="1017774" cy="1002271"/>
                  <a:chOff x="2429045" y="3007708"/>
                  <a:chExt cx="1017774" cy="1002271"/>
                </a:xfrm>
              </p:grpSpPr>
              <p:sp>
                <p:nvSpPr>
                  <p:cNvPr id="84" name="사다리꼴 83"/>
                  <p:cNvSpPr/>
                  <p:nvPr/>
                </p:nvSpPr>
                <p:spPr>
                  <a:xfrm rot="5400000">
                    <a:off x="2436796" y="2999957"/>
                    <a:ext cx="1002271" cy="1017774"/>
                  </a:xfrm>
                  <a:prstGeom prst="trapezoid">
                    <a:avLst/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  <a:ln w="38100">
                    <a:solidFill>
                      <a:schemeClr val="accent4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5" name="TextBox 84"/>
                  <p:cNvSpPr txBox="1"/>
                  <p:nvPr/>
                </p:nvSpPr>
                <p:spPr>
                  <a:xfrm>
                    <a:off x="2530632" y="3281842"/>
                    <a:ext cx="814600" cy="369332"/>
                  </a:xfrm>
                  <a:prstGeom prst="rect">
                    <a:avLst/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  <a:ln w="38100">
                    <a:solidFill>
                      <a:schemeClr val="accent4">
                        <a:lumMod val="60000"/>
                        <a:lumOff val="40000"/>
                      </a:schemeClr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mtClean="0"/>
                      <a:t>Model</a:t>
                    </a:r>
                  </a:p>
                </p:txBody>
              </p:sp>
            </p:grpSp>
            <p:sp>
              <p:nvSpPr>
                <p:cNvPr id="81" name="TextBox 80"/>
                <p:cNvSpPr txBox="1"/>
                <p:nvPr/>
              </p:nvSpPr>
              <p:spPr>
                <a:xfrm>
                  <a:off x="3226784" y="3863264"/>
                  <a:ext cx="976846" cy="120032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mtClean="0"/>
                    <a:t>1</a:t>
                  </a:r>
                  <a:r>
                    <a:rPr lang="en-US" altLang="ko-KR" baseline="30000" smtClean="0"/>
                    <a:t>st</a:t>
                  </a:r>
                  <a:r>
                    <a:rPr lang="en-US" altLang="ko-KR" smtClean="0"/>
                    <a:t> layer</a:t>
                  </a:r>
                </a:p>
                <a:p>
                  <a:pPr algn="ctr"/>
                  <a:r>
                    <a:rPr lang="en-US" altLang="ko-KR"/>
                    <a:t>-</a:t>
                  </a:r>
                  <a:r>
                    <a:rPr lang="en-US" altLang="ko-KR" smtClean="0"/>
                    <a:t>1 2</a:t>
                  </a:r>
                </a:p>
                <a:p>
                  <a:pPr algn="ctr"/>
                  <a:r>
                    <a:rPr lang="en-US" altLang="ko-KR" smtClean="0"/>
                    <a:t>-2 1</a:t>
                  </a:r>
                </a:p>
                <a:p>
                  <a:pPr algn="ctr"/>
                  <a:r>
                    <a:rPr lang="en-US" altLang="ko-KR" smtClean="0"/>
                    <a:t>[2,2]</a:t>
                  </a:r>
                  <a:endParaRPr lang="ko-KR" altLang="en-US"/>
                </a:p>
              </p:txBody>
            </p:sp>
            <p:sp>
              <p:nvSpPr>
                <p:cNvPr id="82" name="TextBox 81"/>
                <p:cNvSpPr txBox="1"/>
                <p:nvPr/>
              </p:nvSpPr>
              <p:spPr>
                <a:xfrm>
                  <a:off x="5474557" y="3876163"/>
                  <a:ext cx="976846" cy="120032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mtClean="0"/>
                    <a:t>2</a:t>
                  </a:r>
                  <a:r>
                    <a:rPr lang="en-US" altLang="ko-KR" baseline="30000" smtClean="0"/>
                    <a:t>nd</a:t>
                  </a:r>
                  <a:r>
                    <a:rPr lang="en-US" altLang="ko-KR" smtClean="0"/>
                    <a:t> layer</a:t>
                  </a:r>
                </a:p>
                <a:p>
                  <a:pPr algn="ctr"/>
                  <a:r>
                    <a:rPr lang="en-US" altLang="ko-KR"/>
                    <a:t>0</a:t>
                  </a:r>
                  <a:r>
                    <a:rPr lang="en-US" altLang="ko-KR" smtClean="0"/>
                    <a:t> -3</a:t>
                  </a:r>
                </a:p>
                <a:p>
                  <a:pPr algn="ctr"/>
                  <a:r>
                    <a:rPr lang="en-US" altLang="ko-KR" smtClean="0"/>
                    <a:t>1 2</a:t>
                  </a:r>
                </a:p>
                <a:p>
                  <a:pPr algn="ctr"/>
                  <a:r>
                    <a:rPr lang="en-US" altLang="ko-KR" smtClean="0"/>
                    <a:t>[2,2]</a:t>
                  </a:r>
                  <a:endParaRPr lang="ko-KR" altLang="en-US"/>
                </a:p>
              </p:txBody>
            </p:sp>
            <p:sp>
              <p:nvSpPr>
                <p:cNvPr id="83" name="TextBox 82"/>
                <p:cNvSpPr txBox="1"/>
                <p:nvPr/>
              </p:nvSpPr>
              <p:spPr>
                <a:xfrm>
                  <a:off x="7398516" y="3863264"/>
                  <a:ext cx="976846" cy="120032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mtClean="0"/>
                    <a:t>3</a:t>
                  </a:r>
                  <a:r>
                    <a:rPr lang="en-US" altLang="ko-KR" baseline="30000" smtClean="0"/>
                    <a:t>rd</a:t>
                  </a:r>
                  <a:r>
                    <a:rPr lang="en-US" altLang="ko-KR" smtClean="0"/>
                    <a:t> layer</a:t>
                  </a:r>
                </a:p>
                <a:p>
                  <a:pPr algn="ctr"/>
                  <a:r>
                    <a:rPr lang="en-US" altLang="ko-KR" smtClean="0"/>
                    <a:t>4</a:t>
                  </a:r>
                </a:p>
                <a:p>
                  <a:pPr algn="ctr"/>
                  <a:r>
                    <a:rPr lang="en-US" altLang="ko-KR"/>
                    <a:t>-</a:t>
                  </a:r>
                  <a:r>
                    <a:rPr lang="en-US" altLang="ko-KR" smtClean="0"/>
                    <a:t>3</a:t>
                  </a:r>
                </a:p>
                <a:p>
                  <a:pPr algn="ctr"/>
                  <a:r>
                    <a:rPr lang="en-US" altLang="ko-KR" smtClean="0"/>
                    <a:t>[2,1]</a:t>
                  </a:r>
                  <a:endParaRPr lang="ko-KR" altLang="en-US"/>
                </a:p>
              </p:txBody>
            </p:sp>
          </p:grpSp>
          <p:sp>
            <p:nvSpPr>
              <p:cNvPr id="74" name="TextBox 73"/>
              <p:cNvSpPr txBox="1"/>
              <p:nvPr/>
            </p:nvSpPr>
            <p:spPr>
              <a:xfrm>
                <a:off x="1276741" y="2968269"/>
                <a:ext cx="656022" cy="36933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altLang="ko-KR" smtClean="0"/>
                  <a:t>Data</a:t>
                </a:r>
                <a:endParaRPr lang="ko-KR" altLang="en-US"/>
              </a:p>
            </p:txBody>
          </p:sp>
          <p:sp>
            <p:nvSpPr>
              <p:cNvPr id="75" name="오른쪽 화살표 74"/>
              <p:cNvSpPr/>
              <p:nvPr/>
            </p:nvSpPr>
            <p:spPr>
              <a:xfrm>
                <a:off x="3026016" y="3093668"/>
                <a:ext cx="419100" cy="118533"/>
              </a:xfrm>
              <a:prstGeom prst="rightArrow">
                <a:avLst/>
              </a:prstGeom>
              <a:solidFill>
                <a:schemeClr val="bg2">
                  <a:lumMod val="75000"/>
                </a:schemeClr>
              </a:solidFill>
              <a:ln w="38100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6" name="TextBox 75"/>
              <p:cNvSpPr txBox="1"/>
              <p:nvPr/>
            </p:nvSpPr>
            <p:spPr>
              <a:xfrm>
                <a:off x="1116329" y="3902926"/>
                <a:ext cx="976846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mtClean="0"/>
                  <a:t>Data</a:t>
                </a:r>
              </a:p>
              <a:p>
                <a:pPr algn="ctr"/>
                <a:r>
                  <a:rPr lang="en-US" altLang="ko-KR" smtClean="0"/>
                  <a:t>0.3 0.4</a:t>
                </a:r>
                <a:endParaRPr lang="en-US" altLang="ko-KR" smtClean="0"/>
              </a:p>
              <a:p>
                <a:pPr algn="ctr"/>
                <a:r>
                  <a:rPr lang="en-US" altLang="ko-KR" smtClean="0"/>
                  <a:t>[</a:t>
                </a:r>
                <a:r>
                  <a:rPr lang="en-US" altLang="ko-KR" smtClean="0"/>
                  <a:t>1</a:t>
                </a:r>
                <a:r>
                  <a:rPr lang="en-US" altLang="ko-KR" smtClean="0"/>
                  <a:t>,2]</a:t>
                </a:r>
                <a:endParaRPr lang="ko-KR" altLang="en-US"/>
              </a:p>
            </p:txBody>
          </p:sp>
          <p:sp>
            <p:nvSpPr>
              <p:cNvPr id="77" name="오른쪽 화살표 76"/>
              <p:cNvSpPr/>
              <p:nvPr/>
            </p:nvSpPr>
            <p:spPr>
              <a:xfrm>
                <a:off x="7968980" y="3091276"/>
                <a:ext cx="419100" cy="118533"/>
              </a:xfrm>
              <a:prstGeom prst="rightArrow">
                <a:avLst/>
              </a:prstGeom>
              <a:solidFill>
                <a:schemeClr val="bg2">
                  <a:lumMod val="75000"/>
                </a:schemeClr>
              </a:solidFill>
              <a:ln w="38100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8" name="TextBox 77"/>
              <p:cNvSpPr txBox="1"/>
              <p:nvPr/>
            </p:nvSpPr>
            <p:spPr>
              <a:xfrm>
                <a:off x="9567746" y="2965876"/>
                <a:ext cx="825867" cy="369332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ko-KR" smtClean="0"/>
                  <a:t>Output</a:t>
                </a:r>
                <a:endParaRPr lang="ko-KR" altLang="en-US"/>
              </a:p>
            </p:txBody>
          </p:sp>
          <p:sp>
            <p:nvSpPr>
              <p:cNvPr id="79" name="TextBox 78"/>
              <p:cNvSpPr txBox="1"/>
              <p:nvPr/>
            </p:nvSpPr>
            <p:spPr>
              <a:xfrm>
                <a:off x="9492255" y="3902925"/>
                <a:ext cx="976846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mtClean="0"/>
                  <a:t>Output</a:t>
                </a:r>
              </a:p>
              <a:p>
                <a:pPr algn="ctr"/>
                <a:r>
                  <a:rPr lang="en-US" altLang="ko-KR" smtClean="0"/>
                  <a:t>2.1</a:t>
                </a:r>
                <a:endParaRPr lang="en-US" altLang="ko-KR" smtClean="0"/>
              </a:p>
              <a:p>
                <a:pPr algn="ctr"/>
                <a:r>
                  <a:rPr lang="en-US" altLang="ko-KR" smtClean="0"/>
                  <a:t>[1,1]</a:t>
                </a:r>
                <a:endParaRPr lang="ko-KR" altLang="en-US"/>
              </a:p>
            </p:txBody>
          </p: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8" name="TextBox 67"/>
                <p:cNvSpPr txBox="1"/>
                <p:nvPr/>
              </p:nvSpPr>
              <p:spPr>
                <a:xfrm>
                  <a:off x="2054523" y="2471679"/>
                  <a:ext cx="1104996" cy="63267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00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01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</m:mr>
                        </m:m>
                      </m:oMath>
                    </m:oMathPara>
                  </a14:m>
                  <a:endParaRPr lang="ko-KR" altLang="en-US"/>
                </a:p>
              </p:txBody>
            </p:sp>
          </mc:Choice>
          <mc:Fallback>
            <p:sp>
              <p:nvSpPr>
                <p:cNvPr id="68" name="TextBox 6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54523" y="2471679"/>
                  <a:ext cx="1104996" cy="632674"/>
                </a:xfrm>
                <a:prstGeom prst="rect">
                  <a:avLst/>
                </a:prstGeom>
                <a:blipFill>
                  <a:blip r:embed="rId2"/>
                  <a:stretch>
                    <a:fillRect r="-1823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9" name="TextBox 68"/>
                <p:cNvSpPr txBox="1"/>
                <p:nvPr/>
              </p:nvSpPr>
              <p:spPr>
                <a:xfrm>
                  <a:off x="4370159" y="2471679"/>
                  <a:ext cx="1104996" cy="63267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00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01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</m:mr>
                        </m:m>
                      </m:oMath>
                    </m:oMathPara>
                  </a14:m>
                  <a:endParaRPr lang="ko-KR" altLang="en-US"/>
                </a:p>
              </p:txBody>
            </p:sp>
          </mc:Choice>
          <mc:Fallback>
            <p:sp>
              <p:nvSpPr>
                <p:cNvPr id="69" name="TextBox 6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70159" y="2471679"/>
                  <a:ext cx="1104996" cy="632674"/>
                </a:xfrm>
                <a:prstGeom prst="rect">
                  <a:avLst/>
                </a:prstGeom>
                <a:blipFill>
                  <a:blip r:embed="rId3"/>
                  <a:stretch>
                    <a:fillRect r="-1823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0" name="TextBox 69"/>
                <p:cNvSpPr txBox="1"/>
                <p:nvPr/>
              </p:nvSpPr>
              <p:spPr>
                <a:xfrm>
                  <a:off x="6676897" y="2497261"/>
                  <a:ext cx="1104996" cy="60708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</m:m>
                      </m:oMath>
                    </m:oMathPara>
                  </a14:m>
                  <a:endParaRPr lang="ko-KR" altLang="en-US"/>
                </a:p>
              </p:txBody>
            </p:sp>
          </mc:Choice>
          <mc:Fallback>
            <p:sp>
              <p:nvSpPr>
                <p:cNvPr id="70" name="TextBox 6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76897" y="2497261"/>
                  <a:ext cx="1104996" cy="607089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1" name="TextBox 70"/>
                <p:cNvSpPr txBox="1"/>
                <p:nvPr/>
              </p:nvSpPr>
              <p:spPr>
                <a:xfrm>
                  <a:off x="8607024" y="2524065"/>
                  <a:ext cx="110499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oMath>
                    </m:oMathPara>
                  </a14:m>
                  <a:endParaRPr lang="ko-KR" altLang="en-US"/>
                </a:p>
              </p:txBody>
            </p:sp>
          </mc:Choice>
          <mc:Fallback>
            <p:sp>
              <p:nvSpPr>
                <p:cNvPr id="71" name="TextBox 7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07024" y="2524065"/>
                  <a:ext cx="1104996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2" name="TextBox 71"/>
                <p:cNvSpPr txBox="1"/>
                <p:nvPr/>
              </p:nvSpPr>
              <p:spPr>
                <a:xfrm>
                  <a:off x="314064" y="2534909"/>
                  <a:ext cx="110499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</m:m>
                      </m:oMath>
                    </m:oMathPara>
                  </a14:m>
                  <a:endParaRPr lang="ko-KR" altLang="en-US"/>
                </a:p>
              </p:txBody>
            </p:sp>
          </mc:Choice>
          <mc:Fallback>
            <p:sp>
              <p:nvSpPr>
                <p:cNvPr id="72" name="TextBox 7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4064" y="2534909"/>
                  <a:ext cx="1104996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86766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Dataset</a:t>
            </a:r>
            <a:endParaRPr lang="ko-KR" altLang="en-US" sz="36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 smtClean="0"/>
              <a:t>March 14</a:t>
            </a:r>
            <a:r>
              <a:rPr lang="en-US" altLang="ko-KR" i="1" baseline="30000" smtClean="0"/>
              <a:t>th</a:t>
            </a:r>
            <a:r>
              <a:rPr lang="en-US" altLang="ko-KR" i="1" smtClean="0"/>
              <a:t>, 2019</a:t>
            </a:r>
            <a:r>
              <a:rPr lang="en-US" altLang="ko-KR" smtClean="0"/>
              <a:t>    |    </a:t>
            </a:r>
            <a:fld id="{14A20385-A2F7-4E83-91CB-CBD8CF8A7936}" type="slidenum">
              <a:rPr lang="ko-KR" altLang="en-US" smtClean="0"/>
              <a:pPr algn="l"/>
              <a:t>22</a:t>
            </a:fld>
            <a:r>
              <a:rPr lang="en-US" altLang="ko-KR" smtClean="0"/>
              <a:t>/21</a:t>
            </a: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-334433" y="142663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/>
              <p:cNvSpPr txBox="1"/>
              <p:nvPr/>
            </p:nvSpPr>
            <p:spPr>
              <a:xfrm>
                <a:off x="1077677" y="3799847"/>
                <a:ext cx="43636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m>
                      <m:mPr>
                        <m:mcs>
                          <m:mc>
                            <m:mcPr>
                              <m:count m:val="2"/>
                              <m:mcJc m:val="center"/>
                            </m:mcPr>
                          </m:mc>
                        </m:mcs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r>
                            <m:rPr>
                              <m:brk m:alnAt="7"/>
                            </m:rPr>
                            <a:rPr lang="en-US" altLang="ko-KR" i="1">
                              <a:latin typeface="Cambria Math" panose="02040503050406030204" pitchFamily="18" charset="0"/>
                            </a:rPr>
                            <m:t>𝑜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7"/>
                                </m:rP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𝑜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mr>
                    </m:m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i="1" smtClean="0">
                        <a:latin typeface="Cambria Math" panose="02040503050406030204" pitchFamily="18" charset="0"/>
                      </a:rPr>
                      <m:t>𝑑𝑎𝑡𝑎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𝑠𝑡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𝑙𝑎𝑦𝑒𝑟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mtClean="0"/>
                  <a:t>= </a:t>
                </a:r>
                <a14:m>
                  <m:oMath xmlns:m="http://schemas.openxmlformats.org/officeDocument/2006/math">
                    <m:m>
                      <m:mPr>
                        <m:mcs>
                          <m:mc>
                            <m:mcPr>
                              <m:count m:val="2"/>
                              <m:mcJc m:val="center"/>
                            </m:mcPr>
                          </m:mc>
                        </m:mcs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r>
                            <m:rPr>
                              <m:brk m:alnAt="7"/>
                            </m:r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0.5</m:t>
                          </m:r>
                        </m:e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−0.2</m:t>
                          </m:r>
                        </m:e>
                      </m:mr>
                    </m:m>
                  </m:oMath>
                </a14:m>
                <a:endParaRPr lang="ko-KR" altLang="en-US"/>
              </a:p>
            </p:txBody>
          </p:sp>
        </mc:Choice>
        <mc:Fallback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7677" y="3799847"/>
                <a:ext cx="4363617" cy="369332"/>
              </a:xfrm>
              <a:prstGeom prst="rect">
                <a:avLst/>
              </a:prstGeom>
              <a:blipFill>
                <a:blip r:embed="rId2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/>
              <p:cNvSpPr txBox="1"/>
              <p:nvPr/>
            </p:nvSpPr>
            <p:spPr>
              <a:xfrm>
                <a:off x="1077677" y="4395832"/>
                <a:ext cx="512711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m>
                      <m:mPr>
                        <m:mcs>
                          <m:mc>
                            <m:mcPr>
                              <m:count m:val="2"/>
                              <m:mcJc m:val="center"/>
                            </m:mcPr>
                          </m:mc>
                        </m:mcs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𝑜</m:t>
                                </m:r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𝑜</m:t>
                                </m:r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</m:m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brk m:alnAt="7"/>
                            </m:rPr>
                            <a:rPr lang="en-US" altLang="ko-KR" i="1">
                              <a:latin typeface="Cambria Math" panose="02040503050406030204" pitchFamily="18" charset="0"/>
                            </a:rPr>
                            <m:t>𝑜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7"/>
                                </m:rP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𝑜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mr>
                    </m:m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𝑛𝑑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𝑙𝑎𝑦𝑒𝑟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mtClean="0"/>
                  <a:t>= </a:t>
                </a:r>
                <a14:m>
                  <m:oMath xmlns:m="http://schemas.openxmlformats.org/officeDocument/2006/math">
                    <m:m>
                      <m:mPr>
                        <m:mcs>
                          <m:mc>
                            <m:mcPr>
                              <m:count m:val="2"/>
                              <m:mcJc m:val="center"/>
                            </m:mcPr>
                          </m:mc>
                        </m:mcs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r>
                            <m:rPr>
                              <m:brk m:alnAt="7"/>
                            </m:r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0.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e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0.1</m:t>
                          </m:r>
                        </m:e>
                      </m:mr>
                    </m:m>
                  </m:oMath>
                </a14:m>
                <a:endParaRPr lang="ko-KR" altLang="en-US"/>
              </a:p>
            </p:txBody>
          </p:sp>
        </mc:Choice>
        <mc:Fallback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7677" y="4395832"/>
                <a:ext cx="5127110" cy="369332"/>
              </a:xfrm>
              <a:prstGeom prst="rect">
                <a:avLst/>
              </a:prstGeom>
              <a:blipFill>
                <a:blip r:embed="rId3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/>
              <p:cNvSpPr txBox="1"/>
              <p:nvPr/>
            </p:nvSpPr>
            <p:spPr>
              <a:xfrm>
                <a:off x="1077677" y="5106771"/>
                <a:ext cx="512711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𝑜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m:rPr>
                                <m:brk m:alnAt="7"/>
                              </m:rPr>
                              <a:rPr lang="en-US" altLang="ko-KR" i="1">
                                <a:latin typeface="Cambria Math" panose="02040503050406030204" pitchFamily="18" charset="0"/>
                              </a:rPr>
                              <m:t>𝑜</m:t>
                            </m:r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𝑜</m:t>
                            </m:r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mr>
                      </m:m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∗3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𝑟𝑑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𝑙𝑎𝑦𝑒𝑟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=2.1</m:t>
                      </m:r>
                    </m:oMath>
                  </m:oMathPara>
                </a14:m>
                <a:endParaRPr lang="ko-KR" altLang="en-US"/>
              </a:p>
            </p:txBody>
          </p:sp>
        </mc:Choice>
        <mc:Fallback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7677" y="5106771"/>
                <a:ext cx="5127110" cy="369332"/>
              </a:xfrm>
              <a:prstGeom prst="rect">
                <a:avLst/>
              </a:prstGeom>
              <a:blipFill>
                <a:blip r:embed="rId4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그룹 4"/>
          <p:cNvGrpSpPr/>
          <p:nvPr/>
        </p:nvGrpSpPr>
        <p:grpSpPr>
          <a:xfrm>
            <a:off x="314064" y="1004750"/>
            <a:ext cx="10163028" cy="2410634"/>
            <a:chOff x="314064" y="1004750"/>
            <a:chExt cx="10163028" cy="2410634"/>
          </a:xfrm>
        </p:grpSpPr>
        <p:sp>
          <p:nvSpPr>
            <p:cNvPr id="47" name="직사각형 46"/>
            <p:cNvSpPr/>
            <p:nvPr/>
          </p:nvSpPr>
          <p:spPr>
            <a:xfrm>
              <a:off x="2141864" y="2139834"/>
              <a:ext cx="2145507" cy="1254737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381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8864938" y="2147509"/>
              <a:ext cx="1612154" cy="125473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직사각형 48"/>
            <p:cNvSpPr/>
            <p:nvPr/>
          </p:nvSpPr>
          <p:spPr>
            <a:xfrm>
              <a:off x="4429125" y="2139835"/>
              <a:ext cx="2188808" cy="1254737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381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6985799" y="2153565"/>
              <a:ext cx="1612154" cy="1254737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381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428654" y="2160647"/>
              <a:ext cx="1566904" cy="125473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381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6" name="그룹 25"/>
            <p:cNvGrpSpPr/>
            <p:nvPr/>
          </p:nvGrpSpPr>
          <p:grpSpPr>
            <a:xfrm>
              <a:off x="1077677" y="1004750"/>
              <a:ext cx="9352772" cy="2409120"/>
              <a:chOff x="1116329" y="2694135"/>
              <a:chExt cx="9352772" cy="2409120"/>
            </a:xfrm>
          </p:grpSpPr>
          <p:grpSp>
            <p:nvGrpSpPr>
              <p:cNvPr id="27" name="그룹 26"/>
              <p:cNvGrpSpPr/>
              <p:nvPr/>
            </p:nvGrpSpPr>
            <p:grpSpPr>
              <a:xfrm>
                <a:off x="3431965" y="2694135"/>
                <a:ext cx="5148578" cy="2409120"/>
                <a:chOff x="3226784" y="2667372"/>
                <a:chExt cx="5148578" cy="2409120"/>
              </a:xfrm>
            </p:grpSpPr>
            <p:grpSp>
              <p:nvGrpSpPr>
                <p:cNvPr id="37" name="그룹 36"/>
                <p:cNvGrpSpPr/>
                <p:nvPr/>
              </p:nvGrpSpPr>
              <p:grpSpPr>
                <a:xfrm>
                  <a:off x="4621810" y="2667372"/>
                  <a:ext cx="1017774" cy="1002271"/>
                  <a:chOff x="2429045" y="3007708"/>
                  <a:chExt cx="1017774" cy="1002271"/>
                </a:xfrm>
              </p:grpSpPr>
              <p:sp>
                <p:nvSpPr>
                  <p:cNvPr id="41" name="사다리꼴 40"/>
                  <p:cNvSpPr/>
                  <p:nvPr/>
                </p:nvSpPr>
                <p:spPr>
                  <a:xfrm rot="5400000">
                    <a:off x="2436796" y="2999957"/>
                    <a:ext cx="1002271" cy="1017774"/>
                  </a:xfrm>
                  <a:prstGeom prst="trapezoid">
                    <a:avLst/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  <a:ln w="38100">
                    <a:solidFill>
                      <a:schemeClr val="accent4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2" name="TextBox 41"/>
                  <p:cNvSpPr txBox="1"/>
                  <p:nvPr/>
                </p:nvSpPr>
                <p:spPr>
                  <a:xfrm>
                    <a:off x="2530632" y="3281842"/>
                    <a:ext cx="814600" cy="369332"/>
                  </a:xfrm>
                  <a:prstGeom prst="rect">
                    <a:avLst/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  <a:ln w="38100">
                    <a:solidFill>
                      <a:schemeClr val="accent4">
                        <a:lumMod val="60000"/>
                        <a:lumOff val="40000"/>
                      </a:schemeClr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mtClean="0"/>
                      <a:t>Model</a:t>
                    </a:r>
                  </a:p>
                </p:txBody>
              </p:sp>
            </p:grpSp>
            <p:sp>
              <p:nvSpPr>
                <p:cNvPr id="38" name="TextBox 37"/>
                <p:cNvSpPr txBox="1"/>
                <p:nvPr/>
              </p:nvSpPr>
              <p:spPr>
                <a:xfrm>
                  <a:off x="3226784" y="3863264"/>
                  <a:ext cx="976846" cy="120032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mtClean="0"/>
                    <a:t>1</a:t>
                  </a:r>
                  <a:r>
                    <a:rPr lang="en-US" altLang="ko-KR" baseline="30000" smtClean="0"/>
                    <a:t>st</a:t>
                  </a:r>
                  <a:r>
                    <a:rPr lang="en-US" altLang="ko-KR" smtClean="0"/>
                    <a:t> layer</a:t>
                  </a:r>
                </a:p>
                <a:p>
                  <a:pPr algn="ctr"/>
                  <a:r>
                    <a:rPr lang="en-US" altLang="ko-KR"/>
                    <a:t>-</a:t>
                  </a:r>
                  <a:r>
                    <a:rPr lang="en-US" altLang="ko-KR" smtClean="0"/>
                    <a:t>1 2</a:t>
                  </a:r>
                </a:p>
                <a:p>
                  <a:pPr algn="ctr"/>
                  <a:r>
                    <a:rPr lang="en-US" altLang="ko-KR" smtClean="0"/>
                    <a:t>-2 1</a:t>
                  </a:r>
                </a:p>
                <a:p>
                  <a:pPr algn="ctr"/>
                  <a:r>
                    <a:rPr lang="en-US" altLang="ko-KR" smtClean="0"/>
                    <a:t>[2,2]</a:t>
                  </a:r>
                  <a:endParaRPr lang="ko-KR" altLang="en-US"/>
                </a:p>
              </p:txBody>
            </p:sp>
            <p:sp>
              <p:nvSpPr>
                <p:cNvPr id="39" name="TextBox 38"/>
                <p:cNvSpPr txBox="1"/>
                <p:nvPr/>
              </p:nvSpPr>
              <p:spPr>
                <a:xfrm>
                  <a:off x="5474557" y="3876163"/>
                  <a:ext cx="976846" cy="120032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mtClean="0"/>
                    <a:t>2</a:t>
                  </a:r>
                  <a:r>
                    <a:rPr lang="en-US" altLang="ko-KR" baseline="30000" smtClean="0"/>
                    <a:t>nd</a:t>
                  </a:r>
                  <a:r>
                    <a:rPr lang="en-US" altLang="ko-KR" smtClean="0"/>
                    <a:t> layer</a:t>
                  </a:r>
                </a:p>
                <a:p>
                  <a:pPr algn="ctr"/>
                  <a:r>
                    <a:rPr lang="en-US" altLang="ko-KR"/>
                    <a:t>0</a:t>
                  </a:r>
                  <a:r>
                    <a:rPr lang="en-US" altLang="ko-KR" smtClean="0"/>
                    <a:t> -3</a:t>
                  </a:r>
                </a:p>
                <a:p>
                  <a:pPr algn="ctr"/>
                  <a:r>
                    <a:rPr lang="en-US" altLang="ko-KR" smtClean="0"/>
                    <a:t>1 2</a:t>
                  </a:r>
                </a:p>
                <a:p>
                  <a:pPr algn="ctr"/>
                  <a:r>
                    <a:rPr lang="en-US" altLang="ko-KR" smtClean="0"/>
                    <a:t>[2,2]</a:t>
                  </a:r>
                  <a:endParaRPr lang="ko-KR" altLang="en-US"/>
                </a:p>
              </p:txBody>
            </p:sp>
            <p:sp>
              <p:nvSpPr>
                <p:cNvPr id="40" name="TextBox 39"/>
                <p:cNvSpPr txBox="1"/>
                <p:nvPr/>
              </p:nvSpPr>
              <p:spPr>
                <a:xfrm>
                  <a:off x="7398516" y="3863264"/>
                  <a:ext cx="976846" cy="120032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mtClean="0"/>
                    <a:t>3</a:t>
                  </a:r>
                  <a:r>
                    <a:rPr lang="en-US" altLang="ko-KR" baseline="30000" smtClean="0"/>
                    <a:t>rd</a:t>
                  </a:r>
                  <a:r>
                    <a:rPr lang="en-US" altLang="ko-KR" smtClean="0"/>
                    <a:t> layer</a:t>
                  </a:r>
                </a:p>
                <a:p>
                  <a:pPr algn="ctr"/>
                  <a:r>
                    <a:rPr lang="en-US" altLang="ko-KR" smtClean="0"/>
                    <a:t>4</a:t>
                  </a:r>
                </a:p>
                <a:p>
                  <a:pPr algn="ctr"/>
                  <a:r>
                    <a:rPr lang="en-US" altLang="ko-KR"/>
                    <a:t>-</a:t>
                  </a:r>
                  <a:r>
                    <a:rPr lang="en-US" altLang="ko-KR" smtClean="0"/>
                    <a:t>3</a:t>
                  </a:r>
                </a:p>
                <a:p>
                  <a:pPr algn="ctr"/>
                  <a:r>
                    <a:rPr lang="en-US" altLang="ko-KR" smtClean="0"/>
                    <a:t>[2,1]</a:t>
                  </a:r>
                  <a:endParaRPr lang="ko-KR" altLang="en-US"/>
                </a:p>
              </p:txBody>
            </p:sp>
          </p:grpSp>
          <p:sp>
            <p:nvSpPr>
              <p:cNvPr id="29" name="TextBox 28"/>
              <p:cNvSpPr txBox="1"/>
              <p:nvPr/>
            </p:nvSpPr>
            <p:spPr>
              <a:xfrm>
                <a:off x="1276741" y="2968269"/>
                <a:ext cx="656022" cy="36933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altLang="ko-KR" smtClean="0"/>
                  <a:t>Data</a:t>
                </a:r>
                <a:endParaRPr lang="ko-KR" altLang="en-US"/>
              </a:p>
            </p:txBody>
          </p:sp>
          <p:sp>
            <p:nvSpPr>
              <p:cNvPr id="32" name="오른쪽 화살표 31"/>
              <p:cNvSpPr/>
              <p:nvPr/>
            </p:nvSpPr>
            <p:spPr>
              <a:xfrm>
                <a:off x="3026016" y="3093668"/>
                <a:ext cx="419100" cy="118533"/>
              </a:xfrm>
              <a:prstGeom prst="rightArrow">
                <a:avLst/>
              </a:prstGeom>
              <a:solidFill>
                <a:schemeClr val="bg2">
                  <a:lumMod val="75000"/>
                </a:schemeClr>
              </a:solidFill>
              <a:ln w="38100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1116329" y="3902926"/>
                <a:ext cx="976846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mtClean="0"/>
                  <a:t>Data</a:t>
                </a:r>
              </a:p>
              <a:p>
                <a:pPr algn="ctr"/>
                <a:r>
                  <a:rPr lang="en-US" altLang="ko-KR" smtClean="0"/>
                  <a:t>0.3 0.4</a:t>
                </a:r>
                <a:endParaRPr lang="en-US" altLang="ko-KR" smtClean="0"/>
              </a:p>
              <a:p>
                <a:pPr algn="ctr"/>
                <a:r>
                  <a:rPr lang="en-US" altLang="ko-KR" smtClean="0"/>
                  <a:t>[</a:t>
                </a:r>
                <a:r>
                  <a:rPr lang="en-US" altLang="ko-KR" smtClean="0"/>
                  <a:t>1</a:t>
                </a:r>
                <a:r>
                  <a:rPr lang="en-US" altLang="ko-KR" smtClean="0"/>
                  <a:t>,2]</a:t>
                </a:r>
                <a:endParaRPr lang="ko-KR" altLang="en-US"/>
              </a:p>
            </p:txBody>
          </p:sp>
          <p:sp>
            <p:nvSpPr>
              <p:cNvPr id="34" name="오른쪽 화살표 33"/>
              <p:cNvSpPr/>
              <p:nvPr/>
            </p:nvSpPr>
            <p:spPr>
              <a:xfrm>
                <a:off x="7968980" y="3091276"/>
                <a:ext cx="419100" cy="118533"/>
              </a:xfrm>
              <a:prstGeom prst="rightArrow">
                <a:avLst/>
              </a:prstGeom>
              <a:solidFill>
                <a:schemeClr val="bg2">
                  <a:lumMod val="75000"/>
                </a:schemeClr>
              </a:solidFill>
              <a:ln w="38100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TextBox 34"/>
              <p:cNvSpPr txBox="1"/>
              <p:nvPr/>
            </p:nvSpPr>
            <p:spPr>
              <a:xfrm>
                <a:off x="9567746" y="2965876"/>
                <a:ext cx="825867" cy="369332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ko-KR" smtClean="0"/>
                  <a:t>Output</a:t>
                </a:r>
                <a:endParaRPr lang="ko-KR" altLang="en-US"/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9492255" y="3902925"/>
                <a:ext cx="976846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mtClean="0"/>
                  <a:t>Output</a:t>
                </a:r>
              </a:p>
              <a:p>
                <a:pPr algn="ctr"/>
                <a:r>
                  <a:rPr lang="en-US" altLang="ko-KR" smtClean="0"/>
                  <a:t>2.1</a:t>
                </a:r>
                <a:endParaRPr lang="en-US" altLang="ko-KR" smtClean="0"/>
              </a:p>
              <a:p>
                <a:pPr algn="ctr"/>
                <a:r>
                  <a:rPr lang="en-US" altLang="ko-KR" smtClean="0"/>
                  <a:t>[1,1]</a:t>
                </a:r>
                <a:endParaRPr lang="ko-KR" altLang="en-US"/>
              </a:p>
            </p:txBody>
          </p: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3" name="TextBox 42"/>
                <p:cNvSpPr txBox="1"/>
                <p:nvPr/>
              </p:nvSpPr>
              <p:spPr>
                <a:xfrm>
                  <a:off x="2054523" y="2471679"/>
                  <a:ext cx="1104996" cy="63267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00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01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</m:mr>
                        </m:m>
                      </m:oMath>
                    </m:oMathPara>
                  </a14:m>
                  <a:endParaRPr lang="ko-KR" altLang="en-US"/>
                </a:p>
              </p:txBody>
            </p:sp>
          </mc:Choice>
          <mc:Fallback>
            <p:sp>
              <p:nvSpPr>
                <p:cNvPr id="43" name="TextBox 4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54523" y="2471679"/>
                  <a:ext cx="1104996" cy="632674"/>
                </a:xfrm>
                <a:prstGeom prst="rect">
                  <a:avLst/>
                </a:prstGeom>
                <a:blipFill>
                  <a:blip r:embed="rId5"/>
                  <a:stretch>
                    <a:fillRect r="-1823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4" name="TextBox 43"/>
                <p:cNvSpPr txBox="1"/>
                <p:nvPr/>
              </p:nvSpPr>
              <p:spPr>
                <a:xfrm>
                  <a:off x="4370159" y="2471679"/>
                  <a:ext cx="1104996" cy="63267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00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01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</m:mr>
                        </m:m>
                      </m:oMath>
                    </m:oMathPara>
                  </a14:m>
                  <a:endParaRPr lang="ko-KR" altLang="en-US"/>
                </a:p>
              </p:txBody>
            </p:sp>
          </mc:Choice>
          <mc:Fallback>
            <p:sp>
              <p:nvSpPr>
                <p:cNvPr id="44" name="TextBox 4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70159" y="2471679"/>
                  <a:ext cx="1104996" cy="632674"/>
                </a:xfrm>
                <a:prstGeom prst="rect">
                  <a:avLst/>
                </a:prstGeom>
                <a:blipFill>
                  <a:blip r:embed="rId6"/>
                  <a:stretch>
                    <a:fillRect r="-1768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5" name="TextBox 44"/>
                <p:cNvSpPr txBox="1"/>
                <p:nvPr/>
              </p:nvSpPr>
              <p:spPr>
                <a:xfrm>
                  <a:off x="6676897" y="2497261"/>
                  <a:ext cx="1104996" cy="60708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</m:m>
                      </m:oMath>
                    </m:oMathPara>
                  </a14:m>
                  <a:endParaRPr lang="ko-KR" altLang="en-US"/>
                </a:p>
              </p:txBody>
            </p:sp>
          </mc:Choice>
          <mc:Fallback>
            <p:sp>
              <p:nvSpPr>
                <p:cNvPr id="45" name="TextBox 4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76897" y="2497261"/>
                  <a:ext cx="1104996" cy="607089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6" name="TextBox 45"/>
                <p:cNvSpPr txBox="1"/>
                <p:nvPr/>
              </p:nvSpPr>
              <p:spPr>
                <a:xfrm>
                  <a:off x="8607024" y="2524065"/>
                  <a:ext cx="110499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oMath>
                    </m:oMathPara>
                  </a14:m>
                  <a:endParaRPr lang="ko-KR" altLang="en-US"/>
                </a:p>
              </p:txBody>
            </p:sp>
          </mc:Choice>
          <mc:Fallback>
            <p:sp>
              <p:nvSpPr>
                <p:cNvPr id="46" name="TextBox 4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07024" y="2524065"/>
                  <a:ext cx="1104996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2" name="TextBox 51"/>
                <p:cNvSpPr txBox="1"/>
                <p:nvPr/>
              </p:nvSpPr>
              <p:spPr>
                <a:xfrm>
                  <a:off x="314064" y="2534909"/>
                  <a:ext cx="110499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</m:m>
                      </m:oMath>
                    </m:oMathPara>
                  </a14:m>
                  <a:endParaRPr lang="ko-KR" altLang="en-US"/>
                </a:p>
              </p:txBody>
            </p:sp>
          </mc:Choice>
          <mc:Fallback>
            <p:sp>
              <p:nvSpPr>
                <p:cNvPr id="52" name="TextBox 5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4064" y="2534909"/>
                  <a:ext cx="1104996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418584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Dataset</a:t>
            </a:r>
            <a:endParaRPr lang="ko-KR" altLang="en-US" sz="36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 smtClean="0"/>
              <a:t>March 14</a:t>
            </a:r>
            <a:r>
              <a:rPr lang="en-US" altLang="ko-KR" i="1" baseline="30000" smtClean="0"/>
              <a:t>th</a:t>
            </a:r>
            <a:r>
              <a:rPr lang="en-US" altLang="ko-KR" i="1" smtClean="0"/>
              <a:t>, 2019</a:t>
            </a:r>
            <a:r>
              <a:rPr lang="en-US" altLang="ko-KR" smtClean="0"/>
              <a:t>    |    </a:t>
            </a:r>
            <a:fld id="{14A20385-A2F7-4E83-91CB-CBD8CF8A7936}" type="slidenum">
              <a:rPr lang="ko-KR" altLang="en-US" smtClean="0"/>
              <a:pPr algn="l"/>
              <a:t>23</a:t>
            </a:fld>
            <a:r>
              <a:rPr lang="en-US" altLang="ko-KR" smtClean="0"/>
              <a:t>/21</a:t>
            </a: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-334433" y="142663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9D9CA676-EC78-7779-0DFA-6C0C6E482050}"/>
              </a:ext>
            </a:extLst>
          </p:cNvPr>
          <p:cNvSpPr/>
          <p:nvPr/>
        </p:nvSpPr>
        <p:spPr>
          <a:xfrm>
            <a:off x="760446" y="1012203"/>
            <a:ext cx="6148808" cy="535928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smtClean="0">
                <a:solidFill>
                  <a:srgbClr val="C586C0"/>
                </a:solidFill>
                <a:latin typeface="Consolas" panose="020B0609020204030204" pitchFamily="49" charset="0"/>
              </a:rPr>
              <a:t># principle.py</a:t>
            </a:r>
          </a:p>
          <a:p>
            <a:r>
              <a:rPr lang="en-US" altLang="ko-KR" sz="1200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torch</a:t>
            </a:r>
            <a:endParaRPr lang="en-US" altLang="ko-KR" sz="120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200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torch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nn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C586C0"/>
                </a:solidFill>
                <a:latin typeface="Consolas" panose="020B0609020204030204" pitchFamily="49" charset="0"/>
              </a:rPr>
              <a:t>as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nn</a:t>
            </a:r>
            <a:endParaRPr lang="en-US" altLang="ko-KR" sz="120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200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torch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optim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C586C0"/>
                </a:solidFill>
                <a:latin typeface="Consolas" panose="020B0609020204030204" pitchFamily="49" charset="0"/>
              </a:rPr>
              <a:t>as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optim</a:t>
            </a:r>
            <a:endParaRPr lang="en-US" altLang="ko-KR" sz="120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/>
            </a:r>
            <a:b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 altLang="ko-KR" sz="1200">
                <a:solidFill>
                  <a:srgbClr val="6A9955"/>
                </a:solidFill>
                <a:latin typeface="Consolas" panose="020B0609020204030204" pitchFamily="49" charset="0"/>
              </a:rPr>
              <a:t>### input</a:t>
            </a:r>
            <a:endParaRPr lang="en-US" altLang="ko-KR" sz="120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input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torch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DCDCAA"/>
                </a:solidFill>
                <a:latin typeface="Consolas" panose="020B0609020204030204" pitchFamily="49" charset="0"/>
              </a:rPr>
              <a:t>tensor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([[</a:t>
            </a:r>
            <a:r>
              <a:rPr lang="en-US" altLang="ko-KR" sz="1200">
                <a:solidFill>
                  <a:srgbClr val="B5CEA8"/>
                </a:solidFill>
                <a:latin typeface="Consolas" panose="020B0609020204030204" pitchFamily="49" charset="0"/>
              </a:rPr>
              <a:t>0.3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200">
                <a:solidFill>
                  <a:srgbClr val="B5CEA8"/>
                </a:solidFill>
                <a:latin typeface="Consolas" panose="020B0609020204030204" pitchFamily="49" charset="0"/>
              </a:rPr>
              <a:t>0.4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]])</a:t>
            </a:r>
          </a:p>
          <a:p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label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torch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DCDCAA"/>
                </a:solidFill>
                <a:latin typeface="Consolas" panose="020B0609020204030204" pitchFamily="49" charset="0"/>
              </a:rPr>
              <a:t>tensor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([[</a:t>
            </a:r>
            <a:r>
              <a:rPr lang="en-US" altLang="ko-KR" sz="1200">
                <a:solidFill>
                  <a:srgbClr val="B5CEA8"/>
                </a:solidFill>
                <a:latin typeface="Consolas" panose="020B0609020204030204" pitchFamily="49" charset="0"/>
              </a:rPr>
              <a:t>1.0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]])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/>
            </a:r>
            <a:b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 altLang="ko-KR" sz="1200">
                <a:solidFill>
                  <a:srgbClr val="6A9955"/>
                </a:solidFill>
                <a:latin typeface="Consolas" panose="020B0609020204030204" pitchFamily="49" charset="0"/>
              </a:rPr>
              <a:t>### layer</a:t>
            </a:r>
            <a:endParaRPr lang="en-US" altLang="ko-KR" sz="120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layer1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nn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Linear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200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bias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569CD6"/>
                </a:solidFill>
                <a:latin typeface="Consolas" panose="020B0609020204030204" pitchFamily="49" charset="0"/>
              </a:rPr>
              <a:t>False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layer1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weight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torch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nn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Parameter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torch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DCDCAA"/>
                </a:solidFill>
                <a:latin typeface="Consolas" panose="020B0609020204030204" pitchFamily="49" charset="0"/>
              </a:rPr>
              <a:t>tensor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([[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-</a:t>
            </a:r>
            <a:r>
              <a:rPr lang="en-US" altLang="ko-KR" sz="1200">
                <a:solidFill>
                  <a:srgbClr val="B5CEA8"/>
                </a:solidFill>
                <a:latin typeface="Consolas" panose="020B0609020204030204" pitchFamily="49" charset="0"/>
              </a:rPr>
              <a:t>1.0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200">
                <a:solidFill>
                  <a:srgbClr val="B5CEA8"/>
                </a:solidFill>
                <a:latin typeface="Consolas" panose="020B0609020204030204" pitchFamily="49" charset="0"/>
              </a:rPr>
              <a:t>2.0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],[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-</a:t>
            </a:r>
            <a:r>
              <a:rPr lang="en-US" altLang="ko-KR" sz="1200">
                <a:solidFill>
                  <a:srgbClr val="B5CEA8"/>
                </a:solidFill>
                <a:latin typeface="Consolas" panose="020B0609020204030204" pitchFamily="49" charset="0"/>
              </a:rPr>
              <a:t>2.0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200">
                <a:solidFill>
                  <a:srgbClr val="B5CEA8"/>
                </a:solidFill>
                <a:latin typeface="Consolas" panose="020B0609020204030204" pitchFamily="49" charset="0"/>
              </a:rPr>
              <a:t>1.0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]]))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/>
            </a:r>
            <a:b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layer2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nn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Linear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200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bias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569CD6"/>
                </a:solidFill>
                <a:latin typeface="Consolas" panose="020B0609020204030204" pitchFamily="49" charset="0"/>
              </a:rPr>
              <a:t>False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layer2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weight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torch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nn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Parameter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torch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DCDCAA"/>
                </a:solidFill>
                <a:latin typeface="Consolas" panose="020B0609020204030204" pitchFamily="49" charset="0"/>
              </a:rPr>
              <a:t>tensor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([[</a:t>
            </a:r>
            <a:r>
              <a:rPr lang="en-US" altLang="ko-KR" sz="1200">
                <a:solidFill>
                  <a:srgbClr val="B5CEA8"/>
                </a:solidFill>
                <a:latin typeface="Consolas" panose="020B0609020204030204" pitchFamily="49" charset="0"/>
              </a:rPr>
              <a:t>0.0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-</a:t>
            </a:r>
            <a:r>
              <a:rPr lang="en-US" altLang="ko-KR" sz="1200">
                <a:solidFill>
                  <a:srgbClr val="B5CEA8"/>
                </a:solidFill>
                <a:latin typeface="Consolas" panose="020B0609020204030204" pitchFamily="49" charset="0"/>
              </a:rPr>
              <a:t>3.0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],[</a:t>
            </a:r>
            <a:r>
              <a:rPr lang="en-US" altLang="ko-KR" sz="1200">
                <a:solidFill>
                  <a:srgbClr val="B5CEA8"/>
                </a:solidFill>
                <a:latin typeface="Consolas" panose="020B0609020204030204" pitchFamily="49" charset="0"/>
              </a:rPr>
              <a:t>1.0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200">
                <a:solidFill>
                  <a:srgbClr val="B5CEA8"/>
                </a:solidFill>
                <a:latin typeface="Consolas" panose="020B0609020204030204" pitchFamily="49" charset="0"/>
              </a:rPr>
              <a:t>2.0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]]))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/>
            </a:r>
            <a:b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layer3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nn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Linear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20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bias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569CD6"/>
                </a:solidFill>
                <a:latin typeface="Consolas" panose="020B0609020204030204" pitchFamily="49" charset="0"/>
              </a:rPr>
              <a:t>False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layer3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weight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torch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nn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Parameter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torch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DCDCAA"/>
                </a:solidFill>
                <a:latin typeface="Consolas" panose="020B0609020204030204" pitchFamily="49" charset="0"/>
              </a:rPr>
              <a:t>tensor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([[</a:t>
            </a:r>
            <a:r>
              <a:rPr lang="en-US" altLang="ko-KR" sz="1200">
                <a:solidFill>
                  <a:srgbClr val="B5CEA8"/>
                </a:solidFill>
                <a:latin typeface="Consolas" panose="020B0609020204030204" pitchFamily="49" charset="0"/>
              </a:rPr>
              <a:t>4.0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-</a:t>
            </a:r>
            <a:r>
              <a:rPr lang="en-US" altLang="ko-KR" sz="1200">
                <a:solidFill>
                  <a:srgbClr val="B5CEA8"/>
                </a:solidFill>
                <a:latin typeface="Consolas" panose="020B0609020204030204" pitchFamily="49" charset="0"/>
              </a:rPr>
              <a:t>3.0</a:t>
            </a:r>
            <a:r>
              <a:rPr lang="en-US" altLang="ko-KR" sz="1200" smtClean="0">
                <a:solidFill>
                  <a:srgbClr val="CCCCCC"/>
                </a:solidFill>
                <a:latin typeface="Consolas" panose="020B0609020204030204" pitchFamily="49" charset="0"/>
              </a:rPr>
              <a:t>]]))</a:t>
            </a:r>
          </a:p>
          <a:p>
            <a:endParaRPr lang="en-US" altLang="ko-KR" sz="1200" smtClean="0">
              <a:solidFill>
                <a:srgbClr val="6A9955"/>
              </a:solidFill>
              <a:latin typeface="Consolas" panose="020B0609020204030204" pitchFamily="49" charset="0"/>
            </a:endParaRPr>
          </a:p>
          <a:p>
            <a:r>
              <a:rPr lang="en-US" altLang="ko-KR" sz="1200" smtClean="0">
                <a:solidFill>
                  <a:srgbClr val="6A9955"/>
                </a:solidFill>
                <a:latin typeface="Consolas" panose="020B0609020204030204" pitchFamily="49" charset="0"/>
              </a:rPr>
              <a:t>### </a:t>
            </a:r>
            <a:r>
              <a:rPr lang="en-US" altLang="ko-KR" sz="1200">
                <a:solidFill>
                  <a:srgbClr val="6A9955"/>
                </a:solidFill>
                <a:latin typeface="Consolas" panose="020B0609020204030204" pitchFamily="49" charset="0"/>
              </a:rPr>
              <a:t>model</a:t>
            </a:r>
            <a:endParaRPr lang="en-US" altLang="ko-KR" sz="120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200">
                <a:solidFill>
                  <a:srgbClr val="6A9955"/>
                </a:solidFill>
                <a:latin typeface="Consolas" panose="020B0609020204030204" pitchFamily="49" charset="0"/>
              </a:rPr>
              <a:t># model = nn.Sequential(layer1)</a:t>
            </a:r>
            <a:endParaRPr lang="en-US" altLang="ko-KR" sz="120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200">
                <a:solidFill>
                  <a:srgbClr val="6A9955"/>
                </a:solidFill>
                <a:latin typeface="Consolas" panose="020B0609020204030204" pitchFamily="49" charset="0"/>
              </a:rPr>
              <a:t># model = nn.Sequential(layer1, layer2)</a:t>
            </a:r>
            <a:endParaRPr lang="en-US" altLang="ko-KR" sz="120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model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nn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Sequential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layer1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layer2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layer3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/>
            </a:r>
            <a:b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 altLang="ko-KR" sz="1200">
                <a:solidFill>
                  <a:srgbClr val="DCDCAA"/>
                </a:solidFill>
                <a:latin typeface="Consolas" panose="020B0609020204030204" pitchFamily="49" charset="0"/>
              </a:rPr>
              <a:t>print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model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DCDCAA"/>
                </a:solidFill>
                <a:latin typeface="Consolas" panose="020B0609020204030204" pitchFamily="49" charset="0"/>
              </a:rPr>
              <a:t>get_parameter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CE9178"/>
                </a:solidFill>
                <a:latin typeface="Consolas" panose="020B0609020204030204" pitchFamily="49" charset="0"/>
              </a:rPr>
              <a:t>'0.weight'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))</a:t>
            </a:r>
          </a:p>
          <a:p>
            <a:r>
              <a:rPr lang="en-US" altLang="ko-KR" sz="1200">
                <a:solidFill>
                  <a:srgbClr val="6A9955"/>
                </a:solidFill>
                <a:latin typeface="Consolas" panose="020B0609020204030204" pitchFamily="49" charset="0"/>
              </a:rPr>
              <a:t># print(model.get_parameter('1.weight'))</a:t>
            </a:r>
            <a:endParaRPr lang="en-US" altLang="ko-KR" sz="120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200">
                <a:solidFill>
                  <a:srgbClr val="6A9955"/>
                </a:solidFill>
                <a:latin typeface="Consolas" panose="020B0609020204030204" pitchFamily="49" charset="0"/>
              </a:rPr>
              <a:t># print(model.get_parameter('2.weight'))</a:t>
            </a:r>
            <a:endParaRPr lang="en-US" altLang="ko-KR" sz="120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endParaRPr lang="en-US" altLang="ko-KR" sz="1200">
              <a:solidFill>
                <a:srgbClr val="CCCCCC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9D9CA676-EC78-7779-0DFA-6C0C6E482050}"/>
              </a:ext>
            </a:extLst>
          </p:cNvPr>
          <p:cNvSpPr/>
          <p:nvPr/>
        </p:nvSpPr>
        <p:spPr>
          <a:xfrm>
            <a:off x="7572660" y="1012204"/>
            <a:ext cx="4404750" cy="535928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/>
            </a:r>
            <a:b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/>
            </a:r>
            <a:b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 altLang="ko-KR" sz="1200">
                <a:solidFill>
                  <a:srgbClr val="6A9955"/>
                </a:solidFill>
                <a:latin typeface="Consolas" panose="020B0609020204030204" pitchFamily="49" charset="0"/>
              </a:rPr>
              <a:t>### forward</a:t>
            </a:r>
            <a:endParaRPr lang="en-US" altLang="ko-KR" sz="120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output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model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input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>
                <a:solidFill>
                  <a:srgbClr val="DCDCAA"/>
                </a:solidFill>
                <a:latin typeface="Consolas" panose="020B0609020204030204" pitchFamily="49" charset="0"/>
              </a:rPr>
              <a:t>print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output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/>
            </a:r>
            <a:b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 altLang="ko-KR" sz="1200">
                <a:solidFill>
                  <a:srgbClr val="6A9955"/>
                </a:solidFill>
                <a:latin typeface="Consolas" panose="020B0609020204030204" pitchFamily="49" charset="0"/>
              </a:rPr>
              <a:t>### loss</a:t>
            </a:r>
            <a:endParaRPr lang="en-US" altLang="ko-KR" sz="120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criterion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nn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MSELoss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reduction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CE9178"/>
                </a:solidFill>
                <a:latin typeface="Consolas" panose="020B0609020204030204" pitchFamily="49" charset="0"/>
              </a:rPr>
              <a:t>"none"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/>
            </a:r>
            <a:b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 altLang="ko-KR" sz="1200">
                <a:solidFill>
                  <a:srgbClr val="6A9955"/>
                </a:solidFill>
                <a:latin typeface="Consolas" panose="020B0609020204030204" pitchFamily="49" charset="0"/>
              </a:rPr>
              <a:t>### optimizer</a:t>
            </a:r>
            <a:endParaRPr lang="en-US" altLang="ko-KR" sz="120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optimizer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optim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SGD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model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DCDCAA"/>
                </a:solidFill>
                <a:latin typeface="Consolas" panose="020B0609020204030204" pitchFamily="49" charset="0"/>
              </a:rPr>
              <a:t>parameters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(),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lr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B5CEA8"/>
                </a:solidFill>
                <a:latin typeface="Consolas" panose="020B0609020204030204" pitchFamily="49" charset="0"/>
              </a:rPr>
              <a:t>0.01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/>
            </a:r>
            <a:b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 altLang="ko-KR" sz="1200">
                <a:solidFill>
                  <a:srgbClr val="6A9955"/>
                </a:solidFill>
                <a:latin typeface="Consolas" panose="020B0609020204030204" pitchFamily="49" charset="0"/>
              </a:rPr>
              <a:t>### backward</a:t>
            </a:r>
            <a:endParaRPr lang="en-US" altLang="ko-KR" sz="120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optimizer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DCDCAA"/>
                </a:solidFill>
                <a:latin typeface="Consolas" panose="020B0609020204030204" pitchFamily="49" charset="0"/>
              </a:rPr>
              <a:t>zero_grad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loss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criterion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output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label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>
                <a:solidFill>
                  <a:srgbClr val="DCDCAA"/>
                </a:solidFill>
                <a:latin typeface="Consolas" panose="020B0609020204030204" pitchFamily="49" charset="0"/>
              </a:rPr>
              <a:t>print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loss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>
                <a:solidFill>
                  <a:srgbClr val="6A9955"/>
                </a:solidFill>
                <a:latin typeface="Consolas" panose="020B0609020204030204" pitchFamily="49" charset="0"/>
              </a:rPr>
              <a:t># exit()</a:t>
            </a:r>
            <a:endParaRPr lang="en-US" altLang="ko-KR" sz="120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loss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.backward()</a:t>
            </a:r>
          </a:p>
          <a:p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optimizer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DCDCAA"/>
                </a:solidFill>
                <a:latin typeface="Consolas" panose="020B0609020204030204" pitchFamily="49" charset="0"/>
              </a:rPr>
              <a:t>step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200">
                <a:solidFill>
                  <a:srgbClr val="DCDCAA"/>
                </a:solidFill>
                <a:latin typeface="Consolas" panose="020B0609020204030204" pitchFamily="49" charset="0"/>
              </a:rPr>
              <a:t>print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model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DCDCAA"/>
                </a:solidFill>
                <a:latin typeface="Consolas" panose="020B0609020204030204" pitchFamily="49" charset="0"/>
              </a:rPr>
              <a:t>get_parameter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CE9178"/>
                </a:solidFill>
                <a:latin typeface="Consolas" panose="020B0609020204030204" pitchFamily="49" charset="0"/>
              </a:rPr>
              <a:t>'0.weight'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))</a:t>
            </a:r>
          </a:p>
          <a:p>
            <a:r>
              <a:rPr lang="en-US" altLang="ko-KR" sz="1200">
                <a:solidFill>
                  <a:srgbClr val="DCDCAA"/>
                </a:solidFill>
                <a:latin typeface="Consolas" panose="020B0609020204030204" pitchFamily="49" charset="0"/>
              </a:rPr>
              <a:t>print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model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DCDCAA"/>
                </a:solidFill>
                <a:latin typeface="Consolas" panose="020B0609020204030204" pitchFamily="49" charset="0"/>
              </a:rPr>
              <a:t>get_parameter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CE9178"/>
                </a:solidFill>
                <a:latin typeface="Consolas" panose="020B0609020204030204" pitchFamily="49" charset="0"/>
              </a:rPr>
              <a:t>'1.weight'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))</a:t>
            </a:r>
          </a:p>
          <a:p>
            <a:r>
              <a:rPr lang="en-US" altLang="ko-KR" sz="1200">
                <a:solidFill>
                  <a:srgbClr val="DCDCAA"/>
                </a:solidFill>
                <a:latin typeface="Consolas" panose="020B0609020204030204" pitchFamily="49" charset="0"/>
              </a:rPr>
              <a:t>print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model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DCDCAA"/>
                </a:solidFill>
                <a:latin typeface="Consolas" panose="020B0609020204030204" pitchFamily="49" charset="0"/>
              </a:rPr>
              <a:t>get_parameter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CE9178"/>
                </a:solidFill>
                <a:latin typeface="Consolas" panose="020B0609020204030204" pitchFamily="49" charset="0"/>
              </a:rPr>
              <a:t>'2.weight'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))</a:t>
            </a:r>
          </a:p>
          <a:p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new_output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model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input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>
                <a:solidFill>
                  <a:srgbClr val="DCDCAA"/>
                </a:solidFill>
                <a:latin typeface="Consolas" panose="020B0609020204030204" pitchFamily="49" charset="0"/>
              </a:rPr>
              <a:t>print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new_output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  <a:endParaRPr lang="en-US" altLang="ko-KR" sz="1200">
              <a:solidFill>
                <a:srgbClr val="CCCCCC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5413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Loss</a:t>
            </a:r>
            <a:endParaRPr lang="ko-KR" altLang="en-US" sz="36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 smtClean="0"/>
              <a:t>March 14</a:t>
            </a:r>
            <a:r>
              <a:rPr lang="en-US" altLang="ko-KR" i="1" baseline="30000" smtClean="0"/>
              <a:t>th</a:t>
            </a:r>
            <a:r>
              <a:rPr lang="en-US" altLang="ko-KR" i="1" smtClean="0"/>
              <a:t>, 2019</a:t>
            </a:r>
            <a:r>
              <a:rPr lang="en-US" altLang="ko-KR" smtClean="0"/>
              <a:t>    |    </a:t>
            </a:r>
            <a:fld id="{14A20385-A2F7-4E83-91CB-CBD8CF8A7936}" type="slidenum">
              <a:rPr lang="ko-KR" altLang="en-US" smtClean="0"/>
              <a:pPr algn="l"/>
              <a:t>24</a:t>
            </a:fld>
            <a:r>
              <a:rPr lang="en-US" altLang="ko-KR" smtClean="0"/>
              <a:t>/21</a:t>
            </a:r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내용 개체 틀 11">
                <a:extLst>
                  <a:ext uri="{FF2B5EF4-FFF2-40B4-BE49-F238E27FC236}">
                    <a16:creationId xmlns:a16="http://schemas.microsoft.com/office/drawing/2014/main" id="{2CC55B63-BF29-4477-8B35-90D403B7B5A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79282" y="949449"/>
                <a:ext cx="12012717" cy="1080204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  <a:spcBef>
                    <a:spcPts val="1200"/>
                  </a:spcBef>
                </a:pPr>
                <a:r>
                  <a:rPr lang="en-US" altLang="ko-KR" sz="1800" b="1" smtClean="0"/>
                  <a:t>Output</a:t>
                </a:r>
                <a:r>
                  <a:rPr lang="ko-KR" altLang="en-US" sz="1800" b="1" smtClean="0"/>
                  <a:t>과 </a:t>
                </a:r>
                <a:r>
                  <a:rPr lang="en-US" altLang="ko-KR" sz="1800" b="1" smtClean="0"/>
                  <a:t>label</a:t>
                </a:r>
                <a:r>
                  <a:rPr lang="ko-KR" altLang="en-US" sz="1800" b="1" smtClean="0"/>
                  <a:t>의 차이를 계산해주는 식</a:t>
                </a:r>
                <a:endParaRPr lang="en-US" altLang="ko-KR" sz="1800" b="1" smtClean="0"/>
              </a:p>
              <a:p>
                <a:pPr lvl="1">
                  <a:lnSpc>
                    <a:spcPct val="100000"/>
                  </a:lnSpc>
                  <a:spcBef>
                    <a:spcPts val="1200"/>
                  </a:spcBef>
                </a:pPr>
                <a:r>
                  <a:rPr lang="en-US" altLang="ko-KR" sz="1600" b="1"/>
                  <a:t> </a:t>
                </a:r>
                <a:r>
                  <a:rPr lang="en-US" altLang="ko-KR" sz="1600" b="1" smtClean="0"/>
                  <a:t>MSELoss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p>
                          <m:sSupPr>
                            <m:ctrlPr>
                              <a:rPr lang="en-US" altLang="ko-KR" sz="16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ko-KR" sz="16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600" b="1" i="1" smtClean="0">
                                    <a:latin typeface="Cambria Math" panose="02040503050406030204" pitchFamily="18" charset="0"/>
                                  </a:rPr>
                                  <m:t>𝒐𝒖𝒕𝒑𝒖𝒕</m:t>
                                </m:r>
                                <m:r>
                                  <a:rPr lang="en-US" altLang="ko-KR" sz="1600" b="1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ko-KR" sz="1600" b="1" i="1" smtClean="0">
                                    <a:latin typeface="Cambria Math" panose="02040503050406030204" pitchFamily="18" charset="0"/>
                                  </a:rPr>
                                  <m:t>𝒍𝒂𝒃𝒆𝒍</m:t>
                                </m:r>
                              </m:e>
                            </m:d>
                          </m:e>
                          <m:sup>
                            <m:r>
                              <a:rPr lang="en-US" altLang="ko-KR" sz="16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e>
                    </m:nary>
                  </m:oMath>
                </a14:m>
                <a:endParaRPr lang="en-US" altLang="ko-KR" sz="1600" b="1"/>
              </a:p>
            </p:txBody>
          </p:sp>
        </mc:Choice>
        <mc:Fallback>
          <p:sp>
            <p:nvSpPr>
              <p:cNvPr id="19" name="내용 개체 틀 11">
                <a:extLst>
                  <a:ext uri="{FF2B5EF4-FFF2-40B4-BE49-F238E27FC236}">
                    <a16:creationId xmlns:a16="http://schemas.microsoft.com/office/drawing/2014/main" id="{2CC55B63-BF29-4477-8B35-90D403B7B5A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9282" y="949449"/>
                <a:ext cx="12012717" cy="1080204"/>
              </a:xfrm>
              <a:blipFill>
                <a:blip r:embed="rId2"/>
                <a:stretch>
                  <a:fillRect l="-304" t="-3390" b="-259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/>
          <p:cNvSpPr txBox="1"/>
          <p:nvPr/>
        </p:nvSpPr>
        <p:spPr>
          <a:xfrm>
            <a:off x="-334433" y="142663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5464439" y="2492520"/>
            <a:ext cx="9768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mtClean="0"/>
              <a:t>Output</a:t>
            </a:r>
          </a:p>
          <a:p>
            <a:pPr algn="ctr"/>
            <a:r>
              <a:rPr lang="en-US" altLang="ko-KR" smtClean="0"/>
              <a:t>2.1</a:t>
            </a:r>
          </a:p>
          <a:p>
            <a:pPr algn="ctr"/>
            <a:r>
              <a:rPr lang="en-US" altLang="ko-KR" smtClean="0"/>
              <a:t>[1,1</a:t>
            </a:r>
            <a:r>
              <a:rPr lang="en-US" altLang="ko-KR" smtClean="0"/>
              <a:t>]</a:t>
            </a:r>
            <a:endParaRPr lang="ko-KR" altLang="en-US"/>
          </a:p>
        </p:txBody>
      </p:sp>
      <p:grpSp>
        <p:nvGrpSpPr>
          <p:cNvPr id="23" name="그룹 22"/>
          <p:cNvGrpSpPr/>
          <p:nvPr/>
        </p:nvGrpSpPr>
        <p:grpSpPr>
          <a:xfrm>
            <a:off x="571985" y="2029653"/>
            <a:ext cx="4463907" cy="1763640"/>
            <a:chOff x="3964516" y="1928208"/>
            <a:chExt cx="4463907" cy="1763640"/>
          </a:xfrm>
        </p:grpSpPr>
        <p:grpSp>
          <p:nvGrpSpPr>
            <p:cNvPr id="24" name="그룹 23"/>
            <p:cNvGrpSpPr/>
            <p:nvPr/>
          </p:nvGrpSpPr>
          <p:grpSpPr>
            <a:xfrm>
              <a:off x="3964516" y="2316242"/>
              <a:ext cx="4463907" cy="1375606"/>
              <a:chOff x="620183" y="2589176"/>
              <a:chExt cx="4463907" cy="1375606"/>
            </a:xfrm>
          </p:grpSpPr>
          <p:grpSp>
            <p:nvGrpSpPr>
              <p:cNvPr id="26" name="그룹 25"/>
              <p:cNvGrpSpPr/>
              <p:nvPr/>
            </p:nvGrpSpPr>
            <p:grpSpPr>
              <a:xfrm>
                <a:off x="620183" y="2589176"/>
                <a:ext cx="3782483" cy="829738"/>
                <a:chOff x="2601383" y="2992962"/>
                <a:chExt cx="3782483" cy="829738"/>
              </a:xfrm>
            </p:grpSpPr>
            <p:sp>
              <p:nvSpPr>
                <p:cNvPr id="30" name="TextBox 29"/>
                <p:cNvSpPr txBox="1"/>
                <p:nvPr/>
              </p:nvSpPr>
              <p:spPr>
                <a:xfrm>
                  <a:off x="2601383" y="3223167"/>
                  <a:ext cx="656022" cy="369332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mtClean="0"/>
                    <a:t>Data</a:t>
                  </a:r>
                  <a:endParaRPr lang="ko-KR" altLang="en-US"/>
                </a:p>
              </p:txBody>
            </p:sp>
            <p:sp>
              <p:nvSpPr>
                <p:cNvPr id="31" name="오른쪽 화살표 30"/>
                <p:cNvSpPr/>
                <p:nvPr/>
              </p:nvSpPr>
              <p:spPr>
                <a:xfrm>
                  <a:off x="3418416" y="3348564"/>
                  <a:ext cx="419100" cy="118533"/>
                </a:xfrm>
                <a:prstGeom prst="rightArrow">
                  <a:avLst/>
                </a:prstGeom>
                <a:solidFill>
                  <a:schemeClr val="bg2">
                    <a:lumMod val="75000"/>
                  </a:schemeClr>
                </a:solidFill>
                <a:ln w="38100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32" name="그룹 31"/>
                <p:cNvGrpSpPr/>
                <p:nvPr/>
              </p:nvGrpSpPr>
              <p:grpSpPr>
                <a:xfrm>
                  <a:off x="4063999" y="2992962"/>
                  <a:ext cx="855134" cy="829738"/>
                  <a:chOff x="4063999" y="2992962"/>
                  <a:chExt cx="855134" cy="829738"/>
                </a:xfrm>
              </p:grpSpPr>
              <p:sp>
                <p:nvSpPr>
                  <p:cNvPr id="35" name="사다리꼴 34"/>
                  <p:cNvSpPr/>
                  <p:nvPr/>
                </p:nvSpPr>
                <p:spPr>
                  <a:xfrm rot="5400000">
                    <a:off x="4021663" y="3035298"/>
                    <a:ext cx="829738" cy="745066"/>
                  </a:xfrm>
                  <a:prstGeom prst="trapezoid">
                    <a:avLst/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  <a:ln w="38100">
                    <a:solidFill>
                      <a:schemeClr val="accent4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6" name="TextBox 35"/>
                  <p:cNvSpPr txBox="1"/>
                  <p:nvPr/>
                </p:nvSpPr>
                <p:spPr>
                  <a:xfrm>
                    <a:off x="4063999" y="3223167"/>
                    <a:ext cx="85513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mtClean="0"/>
                      <a:t>Model</a:t>
                    </a:r>
                    <a:endParaRPr lang="ko-KR" altLang="en-US"/>
                  </a:p>
                </p:txBody>
              </p:sp>
            </p:grpSp>
            <p:sp>
              <p:nvSpPr>
                <p:cNvPr id="33" name="오른쪽 화살표 32"/>
                <p:cNvSpPr/>
                <p:nvPr/>
              </p:nvSpPr>
              <p:spPr>
                <a:xfrm>
                  <a:off x="5035548" y="3348563"/>
                  <a:ext cx="419100" cy="118533"/>
                </a:xfrm>
                <a:prstGeom prst="rightArrow">
                  <a:avLst/>
                </a:prstGeom>
                <a:solidFill>
                  <a:schemeClr val="bg2">
                    <a:lumMod val="75000"/>
                  </a:schemeClr>
                </a:solidFill>
                <a:ln w="38100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4" name="TextBox 33"/>
                <p:cNvSpPr txBox="1"/>
                <p:nvPr/>
              </p:nvSpPr>
              <p:spPr>
                <a:xfrm>
                  <a:off x="5528732" y="3223167"/>
                  <a:ext cx="85513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mtClean="0"/>
                    <a:t>Output</a:t>
                  </a:r>
                  <a:endParaRPr lang="ko-KR" altLang="en-US"/>
                </a:p>
              </p:txBody>
            </p:sp>
          </p:grpSp>
          <p:sp>
            <p:nvSpPr>
              <p:cNvPr id="27" name="TextBox 26"/>
              <p:cNvSpPr txBox="1"/>
              <p:nvPr/>
            </p:nvSpPr>
            <p:spPr>
              <a:xfrm>
                <a:off x="3594099" y="3595450"/>
                <a:ext cx="762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mtClean="0"/>
                  <a:t>Label</a:t>
                </a:r>
                <a:endParaRPr lang="ko-KR" altLang="en-US"/>
              </a:p>
            </p:txBody>
          </p:sp>
          <p:cxnSp>
            <p:nvCxnSpPr>
              <p:cNvPr id="28" name="직선 화살표 연결선 27"/>
              <p:cNvCxnSpPr>
                <a:stCxn id="34" idx="2"/>
                <a:endCxn id="27" idx="0"/>
              </p:cNvCxnSpPr>
              <p:nvPr/>
            </p:nvCxnSpPr>
            <p:spPr>
              <a:xfrm>
                <a:off x="3975099" y="3188713"/>
                <a:ext cx="0" cy="406737"/>
              </a:xfrm>
              <a:prstGeom prst="straightConnector1">
                <a:avLst/>
              </a:prstGeom>
              <a:ln w="38100">
                <a:solidFill>
                  <a:schemeClr val="accent3">
                    <a:lumMod val="60000"/>
                    <a:lumOff val="40000"/>
                  </a:schemeClr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TextBox 28"/>
              <p:cNvSpPr txBox="1"/>
              <p:nvPr/>
            </p:nvSpPr>
            <p:spPr>
              <a:xfrm>
                <a:off x="4468284" y="3188713"/>
                <a:ext cx="615806" cy="369332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altLang="ko-KR" smtClean="0"/>
                  <a:t>Loss</a:t>
                </a:r>
                <a:endParaRPr lang="ko-KR" altLang="en-US"/>
              </a:p>
            </p:txBody>
          </p:sp>
        </p:grpSp>
        <p:sp>
          <p:nvSpPr>
            <p:cNvPr id="25" name="TextBox 24"/>
            <p:cNvSpPr txBox="1"/>
            <p:nvPr/>
          </p:nvSpPr>
          <p:spPr>
            <a:xfrm>
              <a:off x="4485216" y="1928208"/>
              <a:ext cx="35941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mtClean="0"/>
                <a:t>Forward Process of Neural Network</a:t>
              </a:r>
              <a:endParaRPr lang="ko-KR" altLang="en-US"/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5464439" y="4000908"/>
            <a:ext cx="9768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mtClean="0"/>
              <a:t>Label</a:t>
            </a:r>
          </a:p>
          <a:p>
            <a:pPr algn="ctr"/>
            <a:r>
              <a:rPr lang="en-US" altLang="ko-KR" smtClean="0"/>
              <a:t>1</a:t>
            </a:r>
            <a:endParaRPr lang="en-US" altLang="ko-KR" smtClean="0"/>
          </a:p>
          <a:p>
            <a:pPr algn="ctr"/>
            <a:r>
              <a:rPr lang="en-US" altLang="ko-KR" smtClean="0"/>
              <a:t>[1,1</a:t>
            </a:r>
            <a:r>
              <a:rPr lang="en-US" altLang="ko-KR" smtClean="0"/>
              <a:t>]</a:t>
            </a:r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8" name="TextBox 37"/>
              <p:cNvSpPr txBox="1"/>
              <p:nvPr/>
            </p:nvSpPr>
            <p:spPr>
              <a:xfrm>
                <a:off x="7261324" y="2962296"/>
                <a:ext cx="3973211" cy="646331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mtClean="0"/>
                  <a:t>MSELoss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ko-KR" b="0" i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ko-KR" b="0" i="0" smtClean="0">
                                  <a:latin typeface="Cambria Math" panose="02040503050406030204" pitchFamily="18" charset="0"/>
                                </a:rPr>
                                <m:t>.1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1.21</m:t>
                      </m:r>
                    </m:oMath>
                  </m:oMathPara>
                </a14:m>
                <a:endParaRPr lang="en-US" altLang="ko-KR" smtClean="0"/>
              </a:p>
            </p:txBody>
          </p:sp>
        </mc:Choice>
        <mc:Fallback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1324" y="2962296"/>
                <a:ext cx="3973211" cy="646331"/>
              </a:xfrm>
              <a:prstGeom prst="rect">
                <a:avLst/>
              </a:prstGeom>
              <a:blipFill>
                <a:blip r:embed="rId3"/>
                <a:stretch>
                  <a:fillRect t="-4630"/>
                </a:stretch>
              </a:blip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47005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600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딥러닝이란</a:t>
            </a:r>
            <a:r>
              <a:rPr lang="en-US" altLang="ko-KR" sz="3600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 – Backward Process</a:t>
            </a:r>
            <a:endParaRPr lang="ko-KR" altLang="en-US" sz="36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 smtClean="0"/>
              <a:t>March 14</a:t>
            </a:r>
            <a:r>
              <a:rPr lang="en-US" altLang="ko-KR" i="1" baseline="30000" smtClean="0"/>
              <a:t>th</a:t>
            </a:r>
            <a:r>
              <a:rPr lang="en-US" altLang="ko-KR" i="1" smtClean="0"/>
              <a:t>, 2019</a:t>
            </a:r>
            <a:r>
              <a:rPr lang="en-US" altLang="ko-KR" smtClean="0"/>
              <a:t>    |    </a:t>
            </a:r>
            <a:fld id="{14A20385-A2F7-4E83-91CB-CBD8CF8A7936}" type="slidenum">
              <a:rPr lang="ko-KR" altLang="en-US" smtClean="0"/>
              <a:pPr algn="l"/>
              <a:t>25</a:t>
            </a:fld>
            <a:r>
              <a:rPr lang="en-US" altLang="ko-KR" smtClean="0"/>
              <a:t>/21</a:t>
            </a:r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84716" y="1104900"/>
            <a:ext cx="1773767" cy="64633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mtClean="0"/>
              <a:t>Dataset</a:t>
            </a:r>
          </a:p>
          <a:p>
            <a:r>
              <a:rPr lang="en-US" altLang="ko-KR" smtClean="0"/>
              <a:t>→ [Data, Label]</a:t>
            </a:r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5027401" y="1243399"/>
            <a:ext cx="814600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mtClean="0"/>
              <a:t>Model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849485" y="1243399"/>
            <a:ext cx="687282" cy="3693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38100"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mtClean="0"/>
              <a:t>Loss</a:t>
            </a:r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7344833" y="3120431"/>
            <a:ext cx="26243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Update Model! </a:t>
            </a:r>
          </a:p>
          <a:p>
            <a:r>
              <a:rPr lang="en-US" altLang="ko-KR" smtClean="0"/>
              <a:t>To make </a:t>
            </a:r>
            <a:r>
              <a:rPr lang="en-US" altLang="ko-KR" smtClean="0">
                <a:solidFill>
                  <a:srgbClr val="FF0000"/>
                </a:solidFill>
              </a:rPr>
              <a:t>output == label</a:t>
            </a:r>
            <a:endParaRPr lang="ko-KR" altLang="en-US">
              <a:solidFill>
                <a:srgbClr val="FF0000"/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1082979" y="2708882"/>
            <a:ext cx="4351722" cy="1763640"/>
            <a:chOff x="1082979" y="2708882"/>
            <a:chExt cx="4351722" cy="1763640"/>
          </a:xfrm>
        </p:grpSpPr>
        <p:grpSp>
          <p:nvGrpSpPr>
            <p:cNvPr id="27" name="그룹 26"/>
            <p:cNvGrpSpPr/>
            <p:nvPr/>
          </p:nvGrpSpPr>
          <p:grpSpPr>
            <a:xfrm>
              <a:off x="1082979" y="2708882"/>
              <a:ext cx="4351722" cy="1763640"/>
              <a:chOff x="3964516" y="1928208"/>
              <a:chExt cx="4351722" cy="1763640"/>
            </a:xfrm>
          </p:grpSpPr>
          <p:grpSp>
            <p:nvGrpSpPr>
              <p:cNvPr id="25" name="그룹 24"/>
              <p:cNvGrpSpPr/>
              <p:nvPr/>
            </p:nvGrpSpPr>
            <p:grpSpPr>
              <a:xfrm>
                <a:off x="3964516" y="2316242"/>
                <a:ext cx="4351722" cy="1375606"/>
                <a:chOff x="620183" y="2589176"/>
                <a:chExt cx="4351722" cy="1375606"/>
              </a:xfrm>
            </p:grpSpPr>
            <p:grpSp>
              <p:nvGrpSpPr>
                <p:cNvPr id="17" name="그룹 16"/>
                <p:cNvGrpSpPr/>
                <p:nvPr/>
              </p:nvGrpSpPr>
              <p:grpSpPr>
                <a:xfrm>
                  <a:off x="620183" y="2589176"/>
                  <a:ext cx="3782483" cy="829738"/>
                  <a:chOff x="2601383" y="2992962"/>
                  <a:chExt cx="3782483" cy="829738"/>
                </a:xfrm>
              </p:grpSpPr>
              <p:sp>
                <p:nvSpPr>
                  <p:cNvPr id="9" name="TextBox 8"/>
                  <p:cNvSpPr txBox="1"/>
                  <p:nvPr/>
                </p:nvSpPr>
                <p:spPr>
                  <a:xfrm>
                    <a:off x="2601383" y="3223167"/>
                    <a:ext cx="656022" cy="369332"/>
                  </a:xfrm>
                  <a:prstGeom prst="rect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mtClean="0"/>
                      <a:t>Data</a:t>
                    </a:r>
                    <a:endParaRPr lang="ko-KR" altLang="en-US"/>
                  </a:p>
                </p:txBody>
              </p:sp>
              <p:grpSp>
                <p:nvGrpSpPr>
                  <p:cNvPr id="16" name="그룹 15"/>
                  <p:cNvGrpSpPr/>
                  <p:nvPr/>
                </p:nvGrpSpPr>
                <p:grpSpPr>
                  <a:xfrm>
                    <a:off x="4063999" y="2992962"/>
                    <a:ext cx="855134" cy="829738"/>
                    <a:chOff x="4063999" y="2992962"/>
                    <a:chExt cx="855134" cy="829738"/>
                  </a:xfrm>
                </p:grpSpPr>
                <p:sp>
                  <p:nvSpPr>
                    <p:cNvPr id="15" name="사다리꼴 14"/>
                    <p:cNvSpPr/>
                    <p:nvPr/>
                  </p:nvSpPr>
                  <p:spPr>
                    <a:xfrm rot="5400000">
                      <a:off x="4021663" y="3035298"/>
                      <a:ext cx="829738" cy="745066"/>
                    </a:xfrm>
                    <a:prstGeom prst="trapezoid">
                      <a:avLst/>
                    </a:prstGeom>
                    <a:solidFill>
                      <a:schemeClr val="accent4">
                        <a:lumMod val="60000"/>
                        <a:lumOff val="40000"/>
                      </a:schemeClr>
                    </a:solidFill>
                    <a:ln w="38100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1" name="TextBox 10"/>
                    <p:cNvSpPr txBox="1"/>
                    <p:nvPr/>
                  </p:nvSpPr>
                  <p:spPr>
                    <a:xfrm>
                      <a:off x="4063999" y="3223167"/>
                      <a:ext cx="855134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ko-KR" smtClean="0"/>
                        <a:t>Model</a:t>
                      </a:r>
                      <a:endParaRPr lang="ko-KR" altLang="en-US"/>
                    </a:p>
                  </p:txBody>
                </p:sp>
              </p:grpSp>
              <p:sp>
                <p:nvSpPr>
                  <p:cNvPr id="13" name="TextBox 12"/>
                  <p:cNvSpPr txBox="1"/>
                  <p:nvPr/>
                </p:nvSpPr>
                <p:spPr>
                  <a:xfrm>
                    <a:off x="5528732" y="3223167"/>
                    <a:ext cx="85513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mtClean="0"/>
                      <a:t>Output</a:t>
                    </a:r>
                    <a:endParaRPr lang="ko-KR" altLang="en-US"/>
                  </a:p>
                </p:txBody>
              </p:sp>
            </p:grpSp>
            <p:sp>
              <p:nvSpPr>
                <p:cNvPr id="18" name="TextBox 17"/>
                <p:cNvSpPr txBox="1"/>
                <p:nvPr/>
              </p:nvSpPr>
              <p:spPr>
                <a:xfrm>
                  <a:off x="3594099" y="3595450"/>
                  <a:ext cx="7620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mtClean="0"/>
                    <a:t>Label</a:t>
                  </a:r>
                  <a:endParaRPr lang="ko-KR" altLang="en-US"/>
                </a:p>
              </p:txBody>
            </p:sp>
            <p:cxnSp>
              <p:nvCxnSpPr>
                <p:cNvPr id="20" name="직선 화살표 연결선 19"/>
                <p:cNvCxnSpPr>
                  <a:stCxn id="13" idx="2"/>
                  <a:endCxn id="18" idx="0"/>
                </p:cNvCxnSpPr>
                <p:nvPr/>
              </p:nvCxnSpPr>
              <p:spPr>
                <a:xfrm>
                  <a:off x="3975099" y="3188713"/>
                  <a:ext cx="0" cy="406737"/>
                </a:xfrm>
                <a:prstGeom prst="straightConnector1">
                  <a:avLst/>
                </a:prstGeom>
                <a:ln w="38100">
                  <a:solidFill>
                    <a:schemeClr val="accent3">
                      <a:lumMod val="60000"/>
                      <a:lumOff val="40000"/>
                    </a:schemeClr>
                  </a:solidFill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1" name="TextBox 20"/>
                <p:cNvSpPr txBox="1"/>
                <p:nvPr/>
              </p:nvSpPr>
              <p:spPr>
                <a:xfrm>
                  <a:off x="4356099" y="3188713"/>
                  <a:ext cx="615806" cy="369332"/>
                </a:xfrm>
                <a:prstGeom prst="rect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mtClean="0"/>
                    <a:t>Loss</a:t>
                  </a:r>
                  <a:endParaRPr lang="ko-KR" altLang="en-US"/>
                </a:p>
              </p:txBody>
            </p:sp>
          </p:grpSp>
          <p:sp>
            <p:nvSpPr>
              <p:cNvPr id="26" name="TextBox 25"/>
              <p:cNvSpPr txBox="1"/>
              <p:nvPr/>
            </p:nvSpPr>
            <p:spPr>
              <a:xfrm>
                <a:off x="4382759" y="1928208"/>
                <a:ext cx="369655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mtClean="0"/>
                  <a:t>Backward Process of Neural Network</a:t>
                </a:r>
                <a:endParaRPr lang="ko-KR" altLang="en-US"/>
              </a:p>
            </p:txBody>
          </p:sp>
        </p:grpSp>
        <p:sp>
          <p:nvSpPr>
            <p:cNvPr id="3" name="오른쪽 화살표 2"/>
            <p:cNvSpPr/>
            <p:nvPr/>
          </p:nvSpPr>
          <p:spPr>
            <a:xfrm rot="10800000">
              <a:off x="3478956" y="3482792"/>
              <a:ext cx="450850" cy="57986"/>
            </a:xfrm>
            <a:prstGeom prst="rightArrow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790095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Backpropagation</a:t>
            </a:r>
            <a:endParaRPr lang="ko-KR" altLang="en-US" sz="36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 smtClean="0"/>
              <a:t>March 14</a:t>
            </a:r>
            <a:r>
              <a:rPr lang="en-US" altLang="ko-KR" i="1" baseline="30000" smtClean="0"/>
              <a:t>th</a:t>
            </a:r>
            <a:r>
              <a:rPr lang="en-US" altLang="ko-KR" i="1" smtClean="0"/>
              <a:t>, 2019</a:t>
            </a:r>
            <a:r>
              <a:rPr lang="en-US" altLang="ko-KR" smtClean="0"/>
              <a:t>    |    </a:t>
            </a:r>
            <a:fld id="{14A20385-A2F7-4E83-91CB-CBD8CF8A7936}" type="slidenum">
              <a:rPr lang="ko-KR" altLang="en-US" smtClean="0"/>
              <a:pPr algn="l"/>
              <a:t>26</a:t>
            </a:fld>
            <a:r>
              <a:rPr lang="en-US" altLang="ko-KR" smtClean="0"/>
              <a:t>/21</a:t>
            </a:r>
            <a:endParaRPr lang="ko-KR" altLang="en-US"/>
          </a:p>
        </p:txBody>
      </p:sp>
      <p:sp>
        <p:nvSpPr>
          <p:cNvPr id="19" name="내용 개체 틀 11">
            <a:extLst>
              <a:ext uri="{FF2B5EF4-FFF2-40B4-BE49-F238E27FC236}">
                <a16:creationId xmlns:a16="http://schemas.microsoft.com/office/drawing/2014/main" id="{2CC55B63-BF29-4477-8B35-90D403B7B5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282" y="949449"/>
            <a:ext cx="12012717" cy="108020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altLang="ko-KR" sz="1800" b="1" smtClean="0"/>
              <a:t>Backpropagation is “just the chain rule” of calculus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endParaRPr lang="en-US" altLang="ko-KR" sz="1600" b="1"/>
          </a:p>
        </p:txBody>
      </p:sp>
      <p:sp>
        <p:nvSpPr>
          <p:cNvPr id="3" name="TextBox 2"/>
          <p:cNvSpPr txBox="1"/>
          <p:nvPr/>
        </p:nvSpPr>
        <p:spPr>
          <a:xfrm>
            <a:off x="-334433" y="142663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8922" y="1331985"/>
            <a:ext cx="1066800" cy="666750"/>
          </a:xfrm>
          <a:prstGeom prst="rect">
            <a:avLst/>
          </a:prstGeom>
        </p:spPr>
      </p:pic>
      <p:grpSp>
        <p:nvGrpSpPr>
          <p:cNvPr id="63" name="그룹 62"/>
          <p:cNvGrpSpPr/>
          <p:nvPr/>
        </p:nvGrpSpPr>
        <p:grpSpPr>
          <a:xfrm>
            <a:off x="3363032" y="2381271"/>
            <a:ext cx="4351722" cy="1763640"/>
            <a:chOff x="1082979" y="2708882"/>
            <a:chExt cx="4351722" cy="1763640"/>
          </a:xfrm>
        </p:grpSpPr>
        <p:grpSp>
          <p:nvGrpSpPr>
            <p:cNvPr id="64" name="그룹 63"/>
            <p:cNvGrpSpPr/>
            <p:nvPr/>
          </p:nvGrpSpPr>
          <p:grpSpPr>
            <a:xfrm>
              <a:off x="1082979" y="2708882"/>
              <a:ext cx="4351722" cy="1763640"/>
              <a:chOff x="3964516" y="1928208"/>
              <a:chExt cx="4351722" cy="1763640"/>
            </a:xfrm>
          </p:grpSpPr>
          <p:grpSp>
            <p:nvGrpSpPr>
              <p:cNvPr id="66" name="그룹 65"/>
              <p:cNvGrpSpPr/>
              <p:nvPr/>
            </p:nvGrpSpPr>
            <p:grpSpPr>
              <a:xfrm>
                <a:off x="3964516" y="2316242"/>
                <a:ext cx="4351722" cy="1375606"/>
                <a:chOff x="620183" y="2589176"/>
                <a:chExt cx="4351722" cy="1375606"/>
              </a:xfrm>
            </p:grpSpPr>
            <p:grpSp>
              <p:nvGrpSpPr>
                <p:cNvPr id="68" name="그룹 67"/>
                <p:cNvGrpSpPr/>
                <p:nvPr/>
              </p:nvGrpSpPr>
              <p:grpSpPr>
                <a:xfrm>
                  <a:off x="620183" y="2589176"/>
                  <a:ext cx="3782483" cy="829738"/>
                  <a:chOff x="2601383" y="2992962"/>
                  <a:chExt cx="3782483" cy="829738"/>
                </a:xfrm>
              </p:grpSpPr>
              <p:sp>
                <p:nvSpPr>
                  <p:cNvPr id="72" name="TextBox 71"/>
                  <p:cNvSpPr txBox="1"/>
                  <p:nvPr/>
                </p:nvSpPr>
                <p:spPr>
                  <a:xfrm>
                    <a:off x="2601383" y="3223167"/>
                    <a:ext cx="656022" cy="369332"/>
                  </a:xfrm>
                  <a:prstGeom prst="rect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mtClean="0"/>
                      <a:t>Data</a:t>
                    </a:r>
                    <a:endParaRPr lang="ko-KR" altLang="en-US"/>
                  </a:p>
                </p:txBody>
              </p:sp>
              <p:grpSp>
                <p:nvGrpSpPr>
                  <p:cNvPr id="73" name="그룹 72"/>
                  <p:cNvGrpSpPr/>
                  <p:nvPr/>
                </p:nvGrpSpPr>
                <p:grpSpPr>
                  <a:xfrm>
                    <a:off x="4063999" y="2992962"/>
                    <a:ext cx="855134" cy="829738"/>
                    <a:chOff x="4063999" y="2992962"/>
                    <a:chExt cx="855134" cy="829738"/>
                  </a:xfrm>
                </p:grpSpPr>
                <p:sp>
                  <p:nvSpPr>
                    <p:cNvPr id="75" name="사다리꼴 74"/>
                    <p:cNvSpPr/>
                    <p:nvPr/>
                  </p:nvSpPr>
                  <p:spPr>
                    <a:xfrm rot="5400000">
                      <a:off x="4021663" y="3035298"/>
                      <a:ext cx="829738" cy="745066"/>
                    </a:xfrm>
                    <a:prstGeom prst="trapezoid">
                      <a:avLst/>
                    </a:prstGeom>
                    <a:solidFill>
                      <a:schemeClr val="accent4">
                        <a:lumMod val="60000"/>
                        <a:lumOff val="40000"/>
                      </a:schemeClr>
                    </a:solidFill>
                    <a:ln w="38100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76" name="TextBox 75"/>
                    <p:cNvSpPr txBox="1"/>
                    <p:nvPr/>
                  </p:nvSpPr>
                  <p:spPr>
                    <a:xfrm>
                      <a:off x="4063999" y="3223167"/>
                      <a:ext cx="855134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ko-KR" smtClean="0"/>
                        <a:t>Model</a:t>
                      </a:r>
                      <a:endParaRPr lang="ko-KR" altLang="en-US"/>
                    </a:p>
                  </p:txBody>
                </p:sp>
              </p:grpSp>
              <p:sp>
                <p:nvSpPr>
                  <p:cNvPr id="74" name="TextBox 73"/>
                  <p:cNvSpPr txBox="1"/>
                  <p:nvPr/>
                </p:nvSpPr>
                <p:spPr>
                  <a:xfrm>
                    <a:off x="5528732" y="3223167"/>
                    <a:ext cx="85513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mtClean="0"/>
                      <a:t>Output</a:t>
                    </a:r>
                    <a:endParaRPr lang="ko-KR" altLang="en-US"/>
                  </a:p>
                </p:txBody>
              </p:sp>
            </p:grpSp>
            <p:sp>
              <p:nvSpPr>
                <p:cNvPr id="69" name="TextBox 68"/>
                <p:cNvSpPr txBox="1"/>
                <p:nvPr/>
              </p:nvSpPr>
              <p:spPr>
                <a:xfrm>
                  <a:off x="3594099" y="3595450"/>
                  <a:ext cx="7620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mtClean="0"/>
                    <a:t>Label</a:t>
                  </a:r>
                  <a:endParaRPr lang="ko-KR" altLang="en-US"/>
                </a:p>
              </p:txBody>
            </p:sp>
            <p:cxnSp>
              <p:nvCxnSpPr>
                <p:cNvPr id="70" name="직선 화살표 연결선 69"/>
                <p:cNvCxnSpPr>
                  <a:stCxn id="74" idx="2"/>
                  <a:endCxn id="69" idx="0"/>
                </p:cNvCxnSpPr>
                <p:nvPr/>
              </p:nvCxnSpPr>
              <p:spPr>
                <a:xfrm>
                  <a:off x="3975099" y="3188713"/>
                  <a:ext cx="0" cy="406737"/>
                </a:xfrm>
                <a:prstGeom prst="straightConnector1">
                  <a:avLst/>
                </a:prstGeom>
                <a:ln w="38100">
                  <a:solidFill>
                    <a:schemeClr val="accent3">
                      <a:lumMod val="60000"/>
                      <a:lumOff val="40000"/>
                    </a:schemeClr>
                  </a:solidFill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1" name="TextBox 70"/>
                <p:cNvSpPr txBox="1"/>
                <p:nvPr/>
              </p:nvSpPr>
              <p:spPr>
                <a:xfrm>
                  <a:off x="4356099" y="3188713"/>
                  <a:ext cx="615806" cy="369332"/>
                </a:xfrm>
                <a:prstGeom prst="rect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mtClean="0"/>
                    <a:t>Loss</a:t>
                  </a:r>
                  <a:endParaRPr lang="ko-KR" altLang="en-US"/>
                </a:p>
              </p:txBody>
            </p:sp>
          </p:grpSp>
          <p:sp>
            <p:nvSpPr>
              <p:cNvPr id="67" name="TextBox 66"/>
              <p:cNvSpPr txBox="1"/>
              <p:nvPr/>
            </p:nvSpPr>
            <p:spPr>
              <a:xfrm>
                <a:off x="4382759" y="1928208"/>
                <a:ext cx="369655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mtClean="0"/>
                  <a:t>Backward Process of Neural Network</a:t>
                </a:r>
                <a:endParaRPr lang="ko-KR" altLang="en-US"/>
              </a:p>
            </p:txBody>
          </p:sp>
        </p:grpSp>
        <p:sp>
          <p:nvSpPr>
            <p:cNvPr id="65" name="오른쪽 화살표 64"/>
            <p:cNvSpPr/>
            <p:nvPr/>
          </p:nvSpPr>
          <p:spPr>
            <a:xfrm rot="10800000">
              <a:off x="3478956" y="3482792"/>
              <a:ext cx="450850" cy="57986"/>
            </a:xfrm>
            <a:prstGeom prst="rightArrow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4343076" y="4551648"/>
                <a:ext cx="2675411" cy="5729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𝑑𝐿𝑜𝑠𝑠</m:t>
                          </m:r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𝑑𝐿𝑜𝑠𝑠</m:t>
                          </m:r>
                        </m:num>
                        <m:den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𝑜𝑢𝑡𝑝𝑢𝑡</m:t>
                          </m:r>
                        </m:den>
                      </m:f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𝑜𝑢𝑡𝑝𝑢𝑡</m:t>
                          </m:r>
                        </m:num>
                        <m:den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ko-KR" altLang="en-US"/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3076" y="4551648"/>
                <a:ext cx="2675411" cy="5729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64247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Backpropagation</a:t>
            </a:r>
            <a:endParaRPr lang="ko-KR" altLang="en-US" sz="36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 smtClean="0"/>
              <a:t>March 14</a:t>
            </a:r>
            <a:r>
              <a:rPr lang="en-US" altLang="ko-KR" i="1" baseline="30000" smtClean="0"/>
              <a:t>th</a:t>
            </a:r>
            <a:r>
              <a:rPr lang="en-US" altLang="ko-KR" i="1" smtClean="0"/>
              <a:t>, 2019</a:t>
            </a:r>
            <a:r>
              <a:rPr lang="en-US" altLang="ko-KR" smtClean="0"/>
              <a:t>    |    </a:t>
            </a:r>
            <a:fld id="{14A20385-A2F7-4E83-91CB-CBD8CF8A7936}" type="slidenum">
              <a:rPr lang="ko-KR" altLang="en-US" smtClean="0"/>
              <a:pPr algn="l"/>
              <a:t>27</a:t>
            </a:fld>
            <a:r>
              <a:rPr lang="en-US" altLang="ko-KR" smtClean="0"/>
              <a:t>/21</a:t>
            </a:r>
            <a:endParaRPr lang="ko-KR" altLang="en-US"/>
          </a:p>
        </p:txBody>
      </p:sp>
      <p:sp>
        <p:nvSpPr>
          <p:cNvPr id="19" name="내용 개체 틀 11">
            <a:extLst>
              <a:ext uri="{FF2B5EF4-FFF2-40B4-BE49-F238E27FC236}">
                <a16:creationId xmlns:a16="http://schemas.microsoft.com/office/drawing/2014/main" id="{2CC55B63-BF29-4477-8B35-90D403B7B5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282" y="949449"/>
            <a:ext cx="12012717" cy="108020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altLang="ko-KR" sz="1800" b="1" smtClean="0"/>
              <a:t>Backpropagation is “just the chain rule” of calculus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endParaRPr lang="en-US" altLang="ko-KR" sz="1600" b="1"/>
          </a:p>
        </p:txBody>
      </p:sp>
      <p:sp>
        <p:nvSpPr>
          <p:cNvPr id="3" name="TextBox 2"/>
          <p:cNvSpPr txBox="1"/>
          <p:nvPr/>
        </p:nvSpPr>
        <p:spPr>
          <a:xfrm>
            <a:off x="-334433" y="142663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417706" y="1577264"/>
                <a:ext cx="2714269" cy="5725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𝑑𝐿𝑜𝑠𝑠</m:t>
                          </m:r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𝑑𝐿𝑜𝑠𝑠</m:t>
                          </m:r>
                        </m:num>
                        <m:den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𝑜𝑢𝑡𝑝𝑢𝑡</m:t>
                          </m:r>
                        </m:den>
                      </m:f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𝑜𝑢𝑡𝑝𝑢𝑡</m:t>
                          </m:r>
                        </m:num>
                        <m:den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ko-KR" altLang="en-US"/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706" y="1577264"/>
                <a:ext cx="2714269" cy="57259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9" name="TextBox 38"/>
              <p:cNvSpPr txBox="1"/>
              <p:nvPr/>
            </p:nvSpPr>
            <p:spPr>
              <a:xfrm>
                <a:off x="417705" y="2455103"/>
                <a:ext cx="5459571" cy="6024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𝑑𝐿𝑜𝑠𝑠</m:t>
                          </m:r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𝑑𝑜𝑢𝑡𝑝𝑢𝑡</m:t>
                          </m:r>
                        </m:den>
                      </m:f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((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𝑙𝑎𝑏𝑒𝑙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𝑜𝑢𝑡𝑝𝑢</m:t>
                          </m:r>
                          <m:sSup>
                            <m:sSup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𝑜𝑢𝑡𝑝𝑢𝑡</m:t>
                          </m:r>
                        </m:den>
                      </m:f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2(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𝑜𝑢𝑡𝑝𝑢𝑡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𝑙𝑎𝑏𝑒𝑙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/>
              </a:p>
            </p:txBody>
          </p:sp>
        </mc:Choice>
        <mc:Fallback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705" y="2455103"/>
                <a:ext cx="5459571" cy="60247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0" name="TextBox 39"/>
              <p:cNvSpPr txBox="1"/>
              <p:nvPr/>
            </p:nvSpPr>
            <p:spPr>
              <a:xfrm>
                <a:off x="379487" y="3281480"/>
                <a:ext cx="6715428" cy="8207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𝑑𝑜𝑢𝑡𝑝𝑢𝑡</m:t>
                          </m:r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𝑜</m:t>
                                </m:r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𝑜</m:t>
                                </m:r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</m:m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∗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</m:m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𝑑</m:t>
                          </m:r>
                          <m:d>
                            <m:dPr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𝑜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ko-KR" altLang="en-US"/>
              </a:p>
            </p:txBody>
          </p:sp>
        </mc:Choice>
        <mc:Fallback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487" y="3281480"/>
                <a:ext cx="6715428" cy="82073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/>
              <p:cNvSpPr txBox="1"/>
              <p:nvPr/>
            </p:nvSpPr>
            <p:spPr>
              <a:xfrm>
                <a:off x="417705" y="4522069"/>
                <a:ext cx="5430717" cy="84997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𝑑𝐿𝑜𝑠𝑠</m:t>
                          </m:r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𝑑𝐿𝑜𝑠𝑠</m:t>
                          </m:r>
                        </m:num>
                        <m:den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𝑜𝑢𝑡𝑝𝑢𝑡</m:t>
                          </m:r>
                        </m:den>
                      </m:f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𝑜𝑢𝑡𝑝𝑢𝑡</m:t>
                          </m:r>
                        </m:num>
                        <m:den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=2</m:t>
                      </m:r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𝑜𝑢𝑡𝑝𝑢𝑡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𝑙𝑎𝑏𝑒𝑙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𝑜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ko-KR" altLang="en-US"/>
              </a:p>
              <a:p>
                <a:pPr/>
                <a:endParaRPr lang="ko-KR" altLang="en-US"/>
              </a:p>
            </p:txBody>
          </p:sp>
        </mc:Choice>
        <mc:Fallback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705" y="4522069"/>
                <a:ext cx="5430717" cy="84997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7699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Backpropagation – Gradient calculation</a:t>
            </a:r>
            <a:endParaRPr lang="ko-KR" altLang="en-US" sz="36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 smtClean="0"/>
              <a:t>March 14</a:t>
            </a:r>
            <a:r>
              <a:rPr lang="en-US" altLang="ko-KR" i="1" baseline="30000" smtClean="0"/>
              <a:t>th</a:t>
            </a:r>
            <a:r>
              <a:rPr lang="en-US" altLang="ko-KR" i="1" smtClean="0"/>
              <a:t>, 2019</a:t>
            </a:r>
            <a:r>
              <a:rPr lang="en-US" altLang="ko-KR" smtClean="0"/>
              <a:t>    |    </a:t>
            </a:r>
            <a:fld id="{14A20385-A2F7-4E83-91CB-CBD8CF8A7936}" type="slidenum">
              <a:rPr lang="ko-KR" altLang="en-US" smtClean="0"/>
              <a:pPr algn="l"/>
              <a:t>28</a:t>
            </a:fld>
            <a:r>
              <a:rPr lang="en-US" altLang="ko-KR" smtClean="0"/>
              <a:t>/21</a:t>
            </a:r>
            <a:endParaRPr lang="ko-KR" altLang="en-US"/>
          </a:p>
        </p:txBody>
      </p:sp>
      <p:grpSp>
        <p:nvGrpSpPr>
          <p:cNvPr id="43" name="그룹 42"/>
          <p:cNvGrpSpPr/>
          <p:nvPr/>
        </p:nvGrpSpPr>
        <p:grpSpPr>
          <a:xfrm>
            <a:off x="722921" y="928363"/>
            <a:ext cx="10163028" cy="2410634"/>
            <a:chOff x="314064" y="1004750"/>
            <a:chExt cx="10163028" cy="2410634"/>
          </a:xfrm>
        </p:grpSpPr>
        <p:sp>
          <p:nvSpPr>
            <p:cNvPr id="44" name="직사각형 43"/>
            <p:cNvSpPr/>
            <p:nvPr/>
          </p:nvSpPr>
          <p:spPr>
            <a:xfrm>
              <a:off x="2141864" y="2139834"/>
              <a:ext cx="2145507" cy="1254737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381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/>
            <p:cNvSpPr/>
            <p:nvPr/>
          </p:nvSpPr>
          <p:spPr>
            <a:xfrm>
              <a:off x="8864938" y="2147509"/>
              <a:ext cx="1612154" cy="125473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4429125" y="2139835"/>
              <a:ext cx="2188808" cy="1254737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381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6985799" y="2153565"/>
              <a:ext cx="1612154" cy="1254737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381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428654" y="2160647"/>
              <a:ext cx="1566904" cy="125473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381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9" name="그룹 48"/>
            <p:cNvGrpSpPr/>
            <p:nvPr/>
          </p:nvGrpSpPr>
          <p:grpSpPr>
            <a:xfrm>
              <a:off x="1077677" y="1004750"/>
              <a:ext cx="9352772" cy="2409120"/>
              <a:chOff x="1116329" y="2694135"/>
              <a:chExt cx="9352772" cy="2409120"/>
            </a:xfrm>
          </p:grpSpPr>
          <p:grpSp>
            <p:nvGrpSpPr>
              <p:cNvPr id="55" name="그룹 54"/>
              <p:cNvGrpSpPr/>
              <p:nvPr/>
            </p:nvGrpSpPr>
            <p:grpSpPr>
              <a:xfrm>
                <a:off x="3431965" y="2694135"/>
                <a:ext cx="5148578" cy="2409120"/>
                <a:chOff x="3226784" y="2667372"/>
                <a:chExt cx="5148578" cy="2409120"/>
              </a:xfrm>
            </p:grpSpPr>
            <p:grpSp>
              <p:nvGrpSpPr>
                <p:cNvPr id="87" name="그룹 86"/>
                <p:cNvGrpSpPr/>
                <p:nvPr/>
              </p:nvGrpSpPr>
              <p:grpSpPr>
                <a:xfrm>
                  <a:off x="4621810" y="2667372"/>
                  <a:ext cx="1017774" cy="1002271"/>
                  <a:chOff x="2429045" y="3007708"/>
                  <a:chExt cx="1017774" cy="1002271"/>
                </a:xfrm>
              </p:grpSpPr>
              <p:sp>
                <p:nvSpPr>
                  <p:cNvPr id="91" name="사다리꼴 90"/>
                  <p:cNvSpPr/>
                  <p:nvPr/>
                </p:nvSpPr>
                <p:spPr>
                  <a:xfrm rot="5400000">
                    <a:off x="2436796" y="2999957"/>
                    <a:ext cx="1002271" cy="1017774"/>
                  </a:xfrm>
                  <a:prstGeom prst="trapezoid">
                    <a:avLst/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  <a:ln w="38100">
                    <a:solidFill>
                      <a:schemeClr val="accent4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92" name="TextBox 91"/>
                  <p:cNvSpPr txBox="1"/>
                  <p:nvPr/>
                </p:nvSpPr>
                <p:spPr>
                  <a:xfrm>
                    <a:off x="2530632" y="3281842"/>
                    <a:ext cx="814600" cy="369332"/>
                  </a:xfrm>
                  <a:prstGeom prst="rect">
                    <a:avLst/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  <a:ln w="38100">
                    <a:solidFill>
                      <a:schemeClr val="accent4">
                        <a:lumMod val="60000"/>
                        <a:lumOff val="40000"/>
                      </a:schemeClr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mtClean="0"/>
                      <a:t>Model</a:t>
                    </a:r>
                  </a:p>
                </p:txBody>
              </p:sp>
            </p:grpSp>
            <p:sp>
              <p:nvSpPr>
                <p:cNvPr id="88" name="TextBox 87"/>
                <p:cNvSpPr txBox="1"/>
                <p:nvPr/>
              </p:nvSpPr>
              <p:spPr>
                <a:xfrm>
                  <a:off x="3226784" y="3863264"/>
                  <a:ext cx="976846" cy="120032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mtClean="0"/>
                    <a:t>1</a:t>
                  </a:r>
                  <a:r>
                    <a:rPr lang="en-US" altLang="ko-KR" baseline="30000" smtClean="0"/>
                    <a:t>st</a:t>
                  </a:r>
                  <a:r>
                    <a:rPr lang="en-US" altLang="ko-KR" smtClean="0"/>
                    <a:t> layer</a:t>
                  </a:r>
                </a:p>
                <a:p>
                  <a:pPr algn="ctr"/>
                  <a:r>
                    <a:rPr lang="en-US" altLang="ko-KR"/>
                    <a:t>-</a:t>
                  </a:r>
                  <a:r>
                    <a:rPr lang="en-US" altLang="ko-KR" smtClean="0"/>
                    <a:t>1 2</a:t>
                  </a:r>
                </a:p>
                <a:p>
                  <a:pPr algn="ctr"/>
                  <a:r>
                    <a:rPr lang="en-US" altLang="ko-KR" smtClean="0"/>
                    <a:t>-2 1</a:t>
                  </a:r>
                </a:p>
                <a:p>
                  <a:pPr algn="ctr"/>
                  <a:r>
                    <a:rPr lang="en-US" altLang="ko-KR" smtClean="0"/>
                    <a:t>[2,2]</a:t>
                  </a:r>
                  <a:endParaRPr lang="ko-KR" altLang="en-US"/>
                </a:p>
              </p:txBody>
            </p:sp>
            <p:sp>
              <p:nvSpPr>
                <p:cNvPr id="89" name="TextBox 88"/>
                <p:cNvSpPr txBox="1"/>
                <p:nvPr/>
              </p:nvSpPr>
              <p:spPr>
                <a:xfrm>
                  <a:off x="5474557" y="3876163"/>
                  <a:ext cx="976846" cy="120032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mtClean="0"/>
                    <a:t>2</a:t>
                  </a:r>
                  <a:r>
                    <a:rPr lang="en-US" altLang="ko-KR" baseline="30000" smtClean="0"/>
                    <a:t>nd</a:t>
                  </a:r>
                  <a:r>
                    <a:rPr lang="en-US" altLang="ko-KR" smtClean="0"/>
                    <a:t> layer</a:t>
                  </a:r>
                </a:p>
                <a:p>
                  <a:pPr algn="ctr"/>
                  <a:r>
                    <a:rPr lang="en-US" altLang="ko-KR"/>
                    <a:t>0</a:t>
                  </a:r>
                  <a:r>
                    <a:rPr lang="en-US" altLang="ko-KR" smtClean="0"/>
                    <a:t> -3</a:t>
                  </a:r>
                </a:p>
                <a:p>
                  <a:pPr algn="ctr"/>
                  <a:r>
                    <a:rPr lang="en-US" altLang="ko-KR" smtClean="0"/>
                    <a:t>1 2</a:t>
                  </a:r>
                </a:p>
                <a:p>
                  <a:pPr algn="ctr"/>
                  <a:r>
                    <a:rPr lang="en-US" altLang="ko-KR" smtClean="0"/>
                    <a:t>[2,2]</a:t>
                  </a:r>
                  <a:endParaRPr lang="ko-KR" altLang="en-US"/>
                </a:p>
              </p:txBody>
            </p:sp>
            <p:sp>
              <p:nvSpPr>
                <p:cNvPr id="90" name="TextBox 89"/>
                <p:cNvSpPr txBox="1"/>
                <p:nvPr/>
              </p:nvSpPr>
              <p:spPr>
                <a:xfrm>
                  <a:off x="7398516" y="3863264"/>
                  <a:ext cx="976846" cy="120032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mtClean="0"/>
                    <a:t>3</a:t>
                  </a:r>
                  <a:r>
                    <a:rPr lang="en-US" altLang="ko-KR" baseline="30000" smtClean="0"/>
                    <a:t>rd</a:t>
                  </a:r>
                  <a:r>
                    <a:rPr lang="en-US" altLang="ko-KR" smtClean="0"/>
                    <a:t> layer</a:t>
                  </a:r>
                </a:p>
                <a:p>
                  <a:pPr algn="ctr"/>
                  <a:r>
                    <a:rPr lang="en-US" altLang="ko-KR" smtClean="0"/>
                    <a:t>4</a:t>
                  </a:r>
                </a:p>
                <a:p>
                  <a:pPr algn="ctr"/>
                  <a:r>
                    <a:rPr lang="en-US" altLang="ko-KR"/>
                    <a:t>-</a:t>
                  </a:r>
                  <a:r>
                    <a:rPr lang="en-US" altLang="ko-KR" smtClean="0"/>
                    <a:t>3</a:t>
                  </a:r>
                </a:p>
                <a:p>
                  <a:pPr algn="ctr"/>
                  <a:r>
                    <a:rPr lang="en-US" altLang="ko-KR" smtClean="0"/>
                    <a:t>[2,1]</a:t>
                  </a:r>
                  <a:endParaRPr lang="ko-KR" altLang="en-US"/>
                </a:p>
              </p:txBody>
            </p:sp>
          </p:grpSp>
          <p:sp>
            <p:nvSpPr>
              <p:cNvPr id="56" name="TextBox 55"/>
              <p:cNvSpPr txBox="1"/>
              <p:nvPr/>
            </p:nvSpPr>
            <p:spPr>
              <a:xfrm>
                <a:off x="1276741" y="2968269"/>
                <a:ext cx="656022" cy="36933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altLang="ko-KR" smtClean="0"/>
                  <a:t>Data</a:t>
                </a:r>
                <a:endParaRPr lang="ko-KR" altLang="en-US"/>
              </a:p>
            </p:txBody>
          </p:sp>
          <p:sp>
            <p:nvSpPr>
              <p:cNvPr id="57" name="오른쪽 화살표 56"/>
              <p:cNvSpPr/>
              <p:nvPr/>
            </p:nvSpPr>
            <p:spPr>
              <a:xfrm>
                <a:off x="3026016" y="3093668"/>
                <a:ext cx="419100" cy="118533"/>
              </a:xfrm>
              <a:prstGeom prst="rightArrow">
                <a:avLst/>
              </a:prstGeom>
              <a:solidFill>
                <a:schemeClr val="bg2">
                  <a:lumMod val="75000"/>
                </a:schemeClr>
              </a:solidFill>
              <a:ln w="38100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8" name="TextBox 57"/>
              <p:cNvSpPr txBox="1"/>
              <p:nvPr/>
            </p:nvSpPr>
            <p:spPr>
              <a:xfrm>
                <a:off x="1116329" y="3902926"/>
                <a:ext cx="976846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mtClean="0"/>
                  <a:t>Data</a:t>
                </a:r>
              </a:p>
              <a:p>
                <a:pPr algn="ctr"/>
                <a:r>
                  <a:rPr lang="en-US" altLang="ko-KR" smtClean="0"/>
                  <a:t>0.3 0.4</a:t>
                </a:r>
                <a:endParaRPr lang="en-US" altLang="ko-KR" smtClean="0"/>
              </a:p>
              <a:p>
                <a:pPr algn="ctr"/>
                <a:r>
                  <a:rPr lang="en-US" altLang="ko-KR" smtClean="0"/>
                  <a:t>[</a:t>
                </a:r>
                <a:r>
                  <a:rPr lang="en-US" altLang="ko-KR" smtClean="0"/>
                  <a:t>1</a:t>
                </a:r>
                <a:r>
                  <a:rPr lang="en-US" altLang="ko-KR" smtClean="0"/>
                  <a:t>,2]</a:t>
                </a:r>
                <a:endParaRPr lang="ko-KR" altLang="en-US"/>
              </a:p>
            </p:txBody>
          </p:sp>
          <p:sp>
            <p:nvSpPr>
              <p:cNvPr id="59" name="오른쪽 화살표 58"/>
              <p:cNvSpPr/>
              <p:nvPr/>
            </p:nvSpPr>
            <p:spPr>
              <a:xfrm>
                <a:off x="7968980" y="3091276"/>
                <a:ext cx="419100" cy="118533"/>
              </a:xfrm>
              <a:prstGeom prst="rightArrow">
                <a:avLst/>
              </a:prstGeom>
              <a:solidFill>
                <a:schemeClr val="bg2">
                  <a:lumMod val="75000"/>
                </a:schemeClr>
              </a:solidFill>
              <a:ln w="38100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5" name="TextBox 84"/>
              <p:cNvSpPr txBox="1"/>
              <p:nvPr/>
            </p:nvSpPr>
            <p:spPr>
              <a:xfrm>
                <a:off x="9567746" y="2965876"/>
                <a:ext cx="825867" cy="369332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ko-KR" smtClean="0"/>
                  <a:t>Output</a:t>
                </a:r>
                <a:endParaRPr lang="ko-KR" altLang="en-US"/>
              </a:p>
            </p:txBody>
          </p:sp>
          <p:sp>
            <p:nvSpPr>
              <p:cNvPr id="86" name="TextBox 85"/>
              <p:cNvSpPr txBox="1"/>
              <p:nvPr/>
            </p:nvSpPr>
            <p:spPr>
              <a:xfrm>
                <a:off x="9492255" y="3902925"/>
                <a:ext cx="976846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mtClean="0"/>
                  <a:t>Output</a:t>
                </a:r>
              </a:p>
              <a:p>
                <a:pPr algn="ctr"/>
                <a:r>
                  <a:rPr lang="en-US" altLang="ko-KR" smtClean="0"/>
                  <a:t>2.1</a:t>
                </a:r>
                <a:endParaRPr lang="en-US" altLang="ko-KR" smtClean="0"/>
              </a:p>
              <a:p>
                <a:pPr algn="ctr"/>
                <a:r>
                  <a:rPr lang="en-US" altLang="ko-KR" smtClean="0"/>
                  <a:t>[1,1]</a:t>
                </a:r>
                <a:endParaRPr lang="ko-KR" altLang="en-US"/>
              </a:p>
            </p:txBody>
          </p: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0" name="TextBox 49"/>
                <p:cNvSpPr txBox="1"/>
                <p:nvPr/>
              </p:nvSpPr>
              <p:spPr>
                <a:xfrm>
                  <a:off x="2054523" y="2471679"/>
                  <a:ext cx="1104996" cy="63267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00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01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</m:mr>
                        </m:m>
                      </m:oMath>
                    </m:oMathPara>
                  </a14:m>
                  <a:endParaRPr lang="ko-KR" altLang="en-US"/>
                </a:p>
              </p:txBody>
            </p:sp>
          </mc:Choice>
          <mc:Fallback>
            <p:sp>
              <p:nvSpPr>
                <p:cNvPr id="50" name="TextBox 4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54523" y="2471679"/>
                  <a:ext cx="1104996" cy="632674"/>
                </a:xfrm>
                <a:prstGeom prst="rect">
                  <a:avLst/>
                </a:prstGeom>
                <a:blipFill>
                  <a:blip r:embed="rId2"/>
                  <a:stretch>
                    <a:fillRect r="-1823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1" name="TextBox 50"/>
                <p:cNvSpPr txBox="1"/>
                <p:nvPr/>
              </p:nvSpPr>
              <p:spPr>
                <a:xfrm>
                  <a:off x="4370159" y="2471679"/>
                  <a:ext cx="1104996" cy="63267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00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01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</m:mr>
                        </m:m>
                      </m:oMath>
                    </m:oMathPara>
                  </a14:m>
                  <a:endParaRPr lang="ko-KR" altLang="en-US"/>
                </a:p>
              </p:txBody>
            </p:sp>
          </mc:Choice>
          <mc:Fallback>
            <p:sp>
              <p:nvSpPr>
                <p:cNvPr id="51" name="TextBox 5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70159" y="2471679"/>
                  <a:ext cx="1104996" cy="632674"/>
                </a:xfrm>
                <a:prstGeom prst="rect">
                  <a:avLst/>
                </a:prstGeom>
                <a:blipFill>
                  <a:blip r:embed="rId3"/>
                  <a:stretch>
                    <a:fillRect r="-1823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2" name="TextBox 51"/>
                <p:cNvSpPr txBox="1"/>
                <p:nvPr/>
              </p:nvSpPr>
              <p:spPr>
                <a:xfrm>
                  <a:off x="6676897" y="2497261"/>
                  <a:ext cx="1104996" cy="60708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</m:m>
                      </m:oMath>
                    </m:oMathPara>
                  </a14:m>
                  <a:endParaRPr lang="ko-KR" altLang="en-US"/>
                </a:p>
              </p:txBody>
            </p:sp>
          </mc:Choice>
          <mc:Fallback>
            <p:sp>
              <p:nvSpPr>
                <p:cNvPr id="52" name="TextBox 5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76897" y="2497261"/>
                  <a:ext cx="1104996" cy="607089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3" name="TextBox 52"/>
                <p:cNvSpPr txBox="1"/>
                <p:nvPr/>
              </p:nvSpPr>
              <p:spPr>
                <a:xfrm>
                  <a:off x="8607024" y="2524065"/>
                  <a:ext cx="110499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oMath>
                    </m:oMathPara>
                  </a14:m>
                  <a:endParaRPr lang="ko-KR" altLang="en-US"/>
                </a:p>
              </p:txBody>
            </p:sp>
          </mc:Choice>
          <mc:Fallback>
            <p:sp>
              <p:nvSpPr>
                <p:cNvPr id="53" name="TextBox 5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07024" y="2524065"/>
                  <a:ext cx="1104996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4" name="TextBox 53"/>
                <p:cNvSpPr txBox="1"/>
                <p:nvPr/>
              </p:nvSpPr>
              <p:spPr>
                <a:xfrm>
                  <a:off x="314064" y="2534909"/>
                  <a:ext cx="110499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</m:m>
                      </m:oMath>
                    </m:oMathPara>
                  </a14:m>
                  <a:endParaRPr lang="ko-KR" altLang="en-US"/>
                </a:p>
              </p:txBody>
            </p:sp>
          </mc:Choice>
          <mc:Fallback>
            <p:sp>
              <p:nvSpPr>
                <p:cNvPr id="54" name="TextBox 5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4064" y="2534909"/>
                  <a:ext cx="1104996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93" name="TextBox 92"/>
              <p:cNvSpPr txBox="1"/>
              <p:nvPr/>
            </p:nvSpPr>
            <p:spPr>
              <a:xfrm>
                <a:off x="474365" y="3461286"/>
                <a:ext cx="4363617" cy="369332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m>
                      <m:mPr>
                        <m:mcs>
                          <m:mc>
                            <m:mcPr>
                              <m:count m:val="2"/>
                              <m:mcJc m:val="center"/>
                            </m:mcPr>
                          </m:mc>
                        </m:mcs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r>
                            <m:rPr>
                              <m:brk m:alnAt="7"/>
                            </m:rPr>
                            <a:rPr lang="en-US" altLang="ko-KR" i="1">
                              <a:latin typeface="Cambria Math" panose="02040503050406030204" pitchFamily="18" charset="0"/>
                            </a:rPr>
                            <m:t>𝑜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7"/>
                                </m:rP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𝑜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mr>
                    </m:m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i="1" smtClean="0">
                        <a:latin typeface="Cambria Math" panose="02040503050406030204" pitchFamily="18" charset="0"/>
                      </a:rPr>
                      <m:t>𝑑𝑎𝑡𝑎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𝑠𝑡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𝑙𝑎𝑦𝑒𝑟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mtClean="0"/>
                  <a:t>= </a:t>
                </a:r>
                <a14:m>
                  <m:oMath xmlns:m="http://schemas.openxmlformats.org/officeDocument/2006/math">
                    <m:m>
                      <m:mPr>
                        <m:mcs>
                          <m:mc>
                            <m:mcPr>
                              <m:count m:val="2"/>
                              <m:mcJc m:val="center"/>
                            </m:mcPr>
                          </m:mc>
                        </m:mcs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r>
                            <m:rPr>
                              <m:brk m:alnAt="7"/>
                            </m:r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0.5</m:t>
                          </m:r>
                        </m:e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−0.2</m:t>
                          </m:r>
                        </m:e>
                      </m:mr>
                    </m:m>
                  </m:oMath>
                </a14:m>
                <a:endParaRPr lang="ko-KR" altLang="en-US"/>
              </a:p>
            </p:txBody>
          </p:sp>
        </mc:Choice>
        <mc:Fallback>
          <p:sp>
            <p:nvSpPr>
              <p:cNvPr id="93" name="TextBox 9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365" y="3461286"/>
                <a:ext cx="4363617" cy="369332"/>
              </a:xfrm>
              <a:prstGeom prst="rect">
                <a:avLst/>
              </a:prstGeom>
              <a:blipFill>
                <a:blip r:embed="rId7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4" name="TextBox 93"/>
              <p:cNvSpPr txBox="1"/>
              <p:nvPr/>
            </p:nvSpPr>
            <p:spPr>
              <a:xfrm>
                <a:off x="5233028" y="3471762"/>
                <a:ext cx="4669555" cy="369332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m>
                      <m:mPr>
                        <m:mcs>
                          <m:mc>
                            <m:mcPr>
                              <m:count m:val="2"/>
                              <m:mcJc m:val="center"/>
                            </m:mcPr>
                          </m:mc>
                        </m:mcs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𝑜</m:t>
                                </m:r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𝑜</m:t>
                                </m:r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</m:m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brk m:alnAt="7"/>
                            </m:rPr>
                            <a:rPr lang="en-US" altLang="ko-KR" i="1">
                              <a:latin typeface="Cambria Math" panose="02040503050406030204" pitchFamily="18" charset="0"/>
                            </a:rPr>
                            <m:t>𝑜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7"/>
                                </m:rP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𝑜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mr>
                    </m:m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𝑛𝑑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𝑙𝑎𝑦𝑒𝑟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mtClean="0"/>
                  <a:t>= </a:t>
                </a:r>
                <a14:m>
                  <m:oMath xmlns:m="http://schemas.openxmlformats.org/officeDocument/2006/math">
                    <m:m>
                      <m:mPr>
                        <m:mcs>
                          <m:mc>
                            <m:mcPr>
                              <m:count m:val="2"/>
                              <m:mcJc m:val="center"/>
                            </m:mcPr>
                          </m:mc>
                        </m:mcs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r>
                            <m:rPr>
                              <m:brk m:alnAt="7"/>
                            </m:r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0.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e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0.1</m:t>
                          </m:r>
                        </m:e>
                      </m:mr>
                    </m:m>
                  </m:oMath>
                </a14:m>
                <a:endParaRPr lang="ko-KR" altLang="en-US"/>
              </a:p>
            </p:txBody>
          </p:sp>
        </mc:Choice>
        <mc:Fallback>
          <p:sp>
            <p:nvSpPr>
              <p:cNvPr id="94" name="TextBox 9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3028" y="3471762"/>
                <a:ext cx="4669555" cy="369332"/>
              </a:xfrm>
              <a:prstGeom prst="rect">
                <a:avLst/>
              </a:prstGeom>
              <a:blipFill>
                <a:blip r:embed="rId8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5" name="TextBox 94"/>
              <p:cNvSpPr txBox="1"/>
              <p:nvPr/>
            </p:nvSpPr>
            <p:spPr>
              <a:xfrm>
                <a:off x="474364" y="3921597"/>
                <a:ext cx="3425161" cy="369332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𝑜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m:rPr>
                                <m:brk m:alnAt="7"/>
                              </m:rPr>
                              <a:rPr lang="en-US" altLang="ko-KR" i="1">
                                <a:latin typeface="Cambria Math" panose="02040503050406030204" pitchFamily="18" charset="0"/>
                              </a:rPr>
                              <m:t>𝑜</m:t>
                            </m:r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𝑜</m:t>
                            </m:r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mr>
                      </m:m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∗3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𝑟𝑑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𝑙𝑎𝑦𝑒𝑟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=2.1</m:t>
                      </m:r>
                    </m:oMath>
                  </m:oMathPara>
                </a14:m>
                <a:endParaRPr lang="ko-KR" altLang="en-US"/>
              </a:p>
            </p:txBody>
          </p:sp>
        </mc:Choice>
        <mc:Fallback>
          <p:sp>
            <p:nvSpPr>
              <p:cNvPr id="95" name="TextBox 9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364" y="3921597"/>
                <a:ext cx="3425161" cy="369332"/>
              </a:xfrm>
              <a:prstGeom prst="rect">
                <a:avLst/>
              </a:prstGeom>
              <a:blipFill>
                <a:blip r:embed="rId9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6" name="TextBox 95"/>
              <p:cNvSpPr txBox="1"/>
              <p:nvPr/>
            </p:nvSpPr>
            <p:spPr>
              <a:xfrm>
                <a:off x="536619" y="4492143"/>
                <a:ext cx="6942599" cy="43332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𝑑𝐿𝑜𝑠𝑠</m:t>
                        </m:r>
                      </m:num>
                      <m:den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𝑑𝐿𝑜𝑠𝑠</m:t>
                        </m:r>
                      </m:num>
                      <m:den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𝑜𝑢𝑡𝑝𝑢𝑡</m:t>
                        </m:r>
                      </m:den>
                    </m:f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𝑜𝑢𝑡𝑝𝑢𝑡</m:t>
                        </m:r>
                      </m:num>
                      <m:den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altLang="ko-KR" i="1">
                        <a:latin typeface="Cambria Math" panose="02040503050406030204" pitchFamily="18" charset="0"/>
                      </a:rPr>
                      <m:t>=2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𝑜𝑢𝑡𝑝𝑢𝑡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𝑙𝑎𝑏𝑒𝑙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𝑜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ko-KR" smtClean="0"/>
                  <a:t>=2*(2.1-1)*0.6=1.32</a:t>
                </a:r>
                <a:endParaRPr lang="ko-KR" altLang="en-US"/>
              </a:p>
            </p:txBody>
          </p:sp>
        </mc:Choice>
        <mc:Fallback>
          <p:sp>
            <p:nvSpPr>
              <p:cNvPr id="96" name="TextBox 9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619" y="4492143"/>
                <a:ext cx="6942599" cy="433324"/>
              </a:xfrm>
              <a:prstGeom prst="rect">
                <a:avLst/>
              </a:prstGeom>
              <a:blipFill>
                <a:blip r:embed="rId10"/>
                <a:stretch>
                  <a:fillRect l="-878" t="-4225" b="-1408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57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Backpropagation – learning rate</a:t>
            </a:r>
            <a:endParaRPr lang="ko-KR" altLang="en-US" sz="36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 smtClean="0"/>
              <a:t>March 14</a:t>
            </a:r>
            <a:r>
              <a:rPr lang="en-US" altLang="ko-KR" i="1" baseline="30000" smtClean="0"/>
              <a:t>th</a:t>
            </a:r>
            <a:r>
              <a:rPr lang="en-US" altLang="ko-KR" i="1" smtClean="0"/>
              <a:t>, 2019</a:t>
            </a:r>
            <a:r>
              <a:rPr lang="en-US" altLang="ko-KR" smtClean="0"/>
              <a:t>    |    </a:t>
            </a:r>
            <a:fld id="{14A20385-A2F7-4E83-91CB-CBD8CF8A7936}" type="slidenum">
              <a:rPr lang="ko-KR" altLang="en-US" smtClean="0"/>
              <a:pPr algn="l"/>
              <a:t>29</a:t>
            </a:fld>
            <a:r>
              <a:rPr lang="en-US" altLang="ko-KR" smtClean="0"/>
              <a:t>/21</a:t>
            </a:r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2" name="TextBox 41"/>
              <p:cNvSpPr txBox="1"/>
              <p:nvPr/>
            </p:nvSpPr>
            <p:spPr>
              <a:xfrm>
                <a:off x="63609" y="1037084"/>
                <a:ext cx="12064781" cy="174721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endParaRPr lang="en-US" altLang="ko-KR" i="1" smtClean="0">
                  <a:latin typeface="Cambria Math" panose="02040503050406030204" pitchFamily="18" charset="0"/>
                </a:endParaRPr>
              </a:p>
              <a:p>
                <a:pPr algn="ctr"/>
                <a:r>
                  <a:rPr lang="en-US" altLang="ko-KR" i="1">
                    <a:latin typeface="Cambria Math" panose="02040503050406030204" pitchFamily="18" charset="0"/>
                  </a:rPr>
                  <a:t>l</a:t>
                </a:r>
                <a:r>
                  <a:rPr lang="en-US" altLang="ko-KR" b="0" i="1" smtClean="0">
                    <a:latin typeface="Cambria Math" panose="02040503050406030204" pitchFamily="18" charset="0"/>
                  </a:rPr>
                  <a:t>r =0.01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𝑙𝑟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𝑑𝐿𝑜𝑠𝑠</m:t>
                          </m:r>
                        </m:num>
                        <m:den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altLang="ko-KR" i="1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0.01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1.32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3.9868</m:t>
                      </m:r>
                    </m:oMath>
                  </m:oMathPara>
                </a14:m>
                <a:endParaRPr lang="en-US" altLang="ko-KR" i="1" smtClean="0">
                  <a:latin typeface="Cambria Math" panose="02040503050406030204" pitchFamily="18" charset="0"/>
                </a:endParaRPr>
              </a:p>
              <a:p>
                <a:endParaRPr lang="ko-KR" altLang="en-US"/>
              </a:p>
            </p:txBody>
          </p:sp>
        </mc:Choice>
        <mc:Fallback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09" y="1037084"/>
                <a:ext cx="12064781" cy="17472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그룹 18"/>
          <p:cNvGrpSpPr/>
          <p:nvPr/>
        </p:nvGrpSpPr>
        <p:grpSpPr>
          <a:xfrm>
            <a:off x="772127" y="2872804"/>
            <a:ext cx="10163028" cy="2410634"/>
            <a:chOff x="314064" y="1004750"/>
            <a:chExt cx="10163028" cy="2410634"/>
          </a:xfrm>
        </p:grpSpPr>
        <p:sp>
          <p:nvSpPr>
            <p:cNvPr id="20" name="직사각형 19"/>
            <p:cNvSpPr/>
            <p:nvPr/>
          </p:nvSpPr>
          <p:spPr>
            <a:xfrm>
              <a:off x="2141864" y="2139834"/>
              <a:ext cx="2145507" cy="1254737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381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8864938" y="2147509"/>
              <a:ext cx="1612154" cy="125473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4429125" y="2139835"/>
              <a:ext cx="2188808" cy="1254737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381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6985799" y="2153565"/>
              <a:ext cx="1612154" cy="1254737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381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428654" y="2160647"/>
              <a:ext cx="1566904" cy="125473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381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5" name="그룹 24"/>
            <p:cNvGrpSpPr/>
            <p:nvPr/>
          </p:nvGrpSpPr>
          <p:grpSpPr>
            <a:xfrm>
              <a:off x="1077677" y="1004750"/>
              <a:ext cx="9352772" cy="2409120"/>
              <a:chOff x="1116329" y="2694135"/>
              <a:chExt cx="9352772" cy="2409120"/>
            </a:xfrm>
          </p:grpSpPr>
          <p:grpSp>
            <p:nvGrpSpPr>
              <p:cNvPr id="31" name="그룹 30"/>
              <p:cNvGrpSpPr/>
              <p:nvPr/>
            </p:nvGrpSpPr>
            <p:grpSpPr>
              <a:xfrm>
                <a:off x="3431965" y="2694135"/>
                <a:ext cx="5148578" cy="2409120"/>
                <a:chOff x="3226784" y="2667372"/>
                <a:chExt cx="5148578" cy="2409120"/>
              </a:xfrm>
            </p:grpSpPr>
            <p:grpSp>
              <p:nvGrpSpPr>
                <p:cNvPr id="53" name="그룹 52"/>
                <p:cNvGrpSpPr/>
                <p:nvPr/>
              </p:nvGrpSpPr>
              <p:grpSpPr>
                <a:xfrm>
                  <a:off x="4621810" y="2667372"/>
                  <a:ext cx="1017774" cy="1002271"/>
                  <a:chOff x="2429045" y="3007708"/>
                  <a:chExt cx="1017774" cy="1002271"/>
                </a:xfrm>
              </p:grpSpPr>
              <p:sp>
                <p:nvSpPr>
                  <p:cNvPr id="57" name="사다리꼴 56"/>
                  <p:cNvSpPr/>
                  <p:nvPr/>
                </p:nvSpPr>
                <p:spPr>
                  <a:xfrm rot="5400000">
                    <a:off x="2436796" y="2999957"/>
                    <a:ext cx="1002271" cy="1017774"/>
                  </a:xfrm>
                  <a:prstGeom prst="trapezoid">
                    <a:avLst/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  <a:ln w="38100">
                    <a:solidFill>
                      <a:schemeClr val="accent4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8" name="TextBox 57"/>
                  <p:cNvSpPr txBox="1"/>
                  <p:nvPr/>
                </p:nvSpPr>
                <p:spPr>
                  <a:xfrm>
                    <a:off x="2530632" y="3281842"/>
                    <a:ext cx="814600" cy="369332"/>
                  </a:xfrm>
                  <a:prstGeom prst="rect">
                    <a:avLst/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  <a:ln w="38100">
                    <a:solidFill>
                      <a:schemeClr val="accent4">
                        <a:lumMod val="60000"/>
                        <a:lumOff val="40000"/>
                      </a:schemeClr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mtClean="0"/>
                      <a:t>Model</a:t>
                    </a:r>
                  </a:p>
                </p:txBody>
              </p:sp>
            </p:grpSp>
            <p:sp>
              <p:nvSpPr>
                <p:cNvPr id="54" name="TextBox 53"/>
                <p:cNvSpPr txBox="1"/>
                <p:nvPr/>
              </p:nvSpPr>
              <p:spPr>
                <a:xfrm>
                  <a:off x="3226784" y="3863264"/>
                  <a:ext cx="976846" cy="120032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mtClean="0"/>
                    <a:t>1</a:t>
                  </a:r>
                  <a:r>
                    <a:rPr lang="en-US" altLang="ko-KR" baseline="30000" smtClean="0"/>
                    <a:t>st</a:t>
                  </a:r>
                  <a:r>
                    <a:rPr lang="en-US" altLang="ko-KR" smtClean="0"/>
                    <a:t> layer</a:t>
                  </a:r>
                </a:p>
                <a:p>
                  <a:pPr algn="ctr"/>
                  <a:r>
                    <a:rPr lang="en-US" altLang="ko-KR"/>
                    <a:t>- -</a:t>
                  </a:r>
                </a:p>
                <a:p>
                  <a:pPr algn="ctr"/>
                  <a:r>
                    <a:rPr lang="en-US" altLang="ko-KR"/>
                    <a:t>- -</a:t>
                  </a:r>
                </a:p>
                <a:p>
                  <a:pPr algn="ctr"/>
                  <a:r>
                    <a:rPr lang="en-US" altLang="ko-KR" smtClean="0"/>
                    <a:t>[</a:t>
                  </a:r>
                  <a:r>
                    <a:rPr lang="en-US" altLang="ko-KR" smtClean="0"/>
                    <a:t>2,2]</a:t>
                  </a:r>
                  <a:endParaRPr lang="ko-KR" altLang="en-US"/>
                </a:p>
              </p:txBody>
            </p:sp>
            <p:sp>
              <p:nvSpPr>
                <p:cNvPr id="55" name="TextBox 54"/>
                <p:cNvSpPr txBox="1"/>
                <p:nvPr/>
              </p:nvSpPr>
              <p:spPr>
                <a:xfrm>
                  <a:off x="5474557" y="3876163"/>
                  <a:ext cx="976846" cy="120032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mtClean="0"/>
                    <a:t>2</a:t>
                  </a:r>
                  <a:r>
                    <a:rPr lang="en-US" altLang="ko-KR" baseline="30000" smtClean="0"/>
                    <a:t>nd</a:t>
                  </a:r>
                  <a:r>
                    <a:rPr lang="en-US" altLang="ko-KR" smtClean="0"/>
                    <a:t> layer</a:t>
                  </a:r>
                </a:p>
                <a:p>
                  <a:pPr algn="ctr"/>
                  <a:r>
                    <a:rPr lang="en-US" altLang="ko-KR" smtClean="0"/>
                    <a:t>- -</a:t>
                  </a:r>
                  <a:endParaRPr lang="en-US" altLang="ko-KR" smtClean="0"/>
                </a:p>
                <a:p>
                  <a:pPr algn="ctr"/>
                  <a:r>
                    <a:rPr lang="en-US" altLang="ko-KR" smtClean="0"/>
                    <a:t>- -</a:t>
                  </a:r>
                </a:p>
                <a:p>
                  <a:pPr algn="ctr"/>
                  <a:r>
                    <a:rPr lang="en-US" altLang="ko-KR" smtClean="0"/>
                    <a:t>[</a:t>
                  </a:r>
                  <a:r>
                    <a:rPr lang="en-US" altLang="ko-KR" smtClean="0"/>
                    <a:t>2,2]</a:t>
                  </a:r>
                  <a:endParaRPr lang="ko-KR" altLang="en-US"/>
                </a:p>
              </p:txBody>
            </p:sp>
            <p:sp>
              <p:nvSpPr>
                <p:cNvPr id="56" name="TextBox 55"/>
                <p:cNvSpPr txBox="1"/>
                <p:nvPr/>
              </p:nvSpPr>
              <p:spPr>
                <a:xfrm>
                  <a:off x="7398516" y="3863264"/>
                  <a:ext cx="976846" cy="120032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mtClean="0"/>
                    <a:t>3</a:t>
                  </a:r>
                  <a:r>
                    <a:rPr lang="en-US" altLang="ko-KR" baseline="30000" smtClean="0"/>
                    <a:t>rd</a:t>
                  </a:r>
                  <a:r>
                    <a:rPr lang="en-US" altLang="ko-KR" smtClean="0"/>
                    <a:t> layer</a:t>
                  </a:r>
                </a:p>
                <a:p>
                  <a:pPr algn="ctr"/>
                  <a:r>
                    <a:rPr lang="en-US" altLang="ko-KR" smtClean="0"/>
                    <a:t>3.9868</a:t>
                  </a:r>
                  <a:endParaRPr lang="en-US" altLang="ko-KR" smtClean="0"/>
                </a:p>
                <a:p>
                  <a:pPr algn="ctr"/>
                  <a:r>
                    <a:rPr lang="en-US" altLang="ko-KR" smtClean="0"/>
                    <a:t>-</a:t>
                  </a:r>
                  <a:endParaRPr lang="en-US" altLang="ko-KR" smtClean="0"/>
                </a:p>
                <a:p>
                  <a:pPr algn="ctr"/>
                  <a:r>
                    <a:rPr lang="en-US" altLang="ko-KR" smtClean="0"/>
                    <a:t>[2,1]</a:t>
                  </a:r>
                  <a:endParaRPr lang="ko-KR" altLang="en-US"/>
                </a:p>
              </p:txBody>
            </p:sp>
          </p:grpSp>
          <p:sp>
            <p:nvSpPr>
              <p:cNvPr id="32" name="TextBox 31"/>
              <p:cNvSpPr txBox="1"/>
              <p:nvPr/>
            </p:nvSpPr>
            <p:spPr>
              <a:xfrm>
                <a:off x="1276741" y="2968269"/>
                <a:ext cx="656022" cy="36933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altLang="ko-KR" smtClean="0"/>
                  <a:t>Data</a:t>
                </a:r>
                <a:endParaRPr lang="ko-KR" altLang="en-US"/>
              </a:p>
            </p:txBody>
          </p:sp>
          <p:sp>
            <p:nvSpPr>
              <p:cNvPr id="33" name="오른쪽 화살표 32"/>
              <p:cNvSpPr/>
              <p:nvPr/>
            </p:nvSpPr>
            <p:spPr>
              <a:xfrm>
                <a:off x="3026016" y="3093668"/>
                <a:ext cx="419100" cy="118533"/>
              </a:xfrm>
              <a:prstGeom prst="rightArrow">
                <a:avLst/>
              </a:prstGeom>
              <a:solidFill>
                <a:schemeClr val="bg2">
                  <a:lumMod val="75000"/>
                </a:schemeClr>
              </a:solidFill>
              <a:ln w="38100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TextBox 33"/>
              <p:cNvSpPr txBox="1"/>
              <p:nvPr/>
            </p:nvSpPr>
            <p:spPr>
              <a:xfrm>
                <a:off x="1116329" y="3902926"/>
                <a:ext cx="976846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mtClean="0"/>
                  <a:t>Data</a:t>
                </a:r>
              </a:p>
              <a:p>
                <a:pPr algn="ctr"/>
                <a:r>
                  <a:rPr lang="en-US" altLang="ko-KR" smtClean="0"/>
                  <a:t>0.3 0.4</a:t>
                </a:r>
                <a:endParaRPr lang="en-US" altLang="ko-KR" smtClean="0"/>
              </a:p>
              <a:p>
                <a:pPr algn="ctr"/>
                <a:r>
                  <a:rPr lang="en-US" altLang="ko-KR" smtClean="0"/>
                  <a:t>[</a:t>
                </a:r>
                <a:r>
                  <a:rPr lang="en-US" altLang="ko-KR" smtClean="0"/>
                  <a:t>1</a:t>
                </a:r>
                <a:r>
                  <a:rPr lang="en-US" altLang="ko-KR" smtClean="0"/>
                  <a:t>,2]</a:t>
                </a:r>
                <a:endParaRPr lang="ko-KR" altLang="en-US"/>
              </a:p>
            </p:txBody>
          </p:sp>
          <p:sp>
            <p:nvSpPr>
              <p:cNvPr id="35" name="오른쪽 화살표 34"/>
              <p:cNvSpPr/>
              <p:nvPr/>
            </p:nvSpPr>
            <p:spPr>
              <a:xfrm>
                <a:off x="7968980" y="3091276"/>
                <a:ext cx="419100" cy="118533"/>
              </a:xfrm>
              <a:prstGeom prst="rightArrow">
                <a:avLst/>
              </a:prstGeom>
              <a:solidFill>
                <a:schemeClr val="bg2">
                  <a:lumMod val="75000"/>
                </a:schemeClr>
              </a:solidFill>
              <a:ln w="38100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9567746" y="2965876"/>
                <a:ext cx="825867" cy="369332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ko-KR" smtClean="0"/>
                  <a:t>Output</a:t>
                </a:r>
                <a:endParaRPr lang="ko-KR" altLang="en-US"/>
              </a:p>
            </p:txBody>
          </p:sp>
          <p:sp>
            <p:nvSpPr>
              <p:cNvPr id="52" name="TextBox 51"/>
              <p:cNvSpPr txBox="1"/>
              <p:nvPr/>
            </p:nvSpPr>
            <p:spPr>
              <a:xfrm>
                <a:off x="9492255" y="3902925"/>
                <a:ext cx="976846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mtClean="0"/>
                  <a:t>Output</a:t>
                </a:r>
              </a:p>
              <a:p>
                <a:pPr algn="ctr"/>
                <a:r>
                  <a:rPr lang="en-US" altLang="ko-KR" smtClean="0"/>
                  <a:t>0.1109</a:t>
                </a:r>
                <a:endParaRPr lang="en-US" altLang="ko-KR" smtClean="0"/>
              </a:p>
              <a:p>
                <a:pPr algn="ctr"/>
                <a:r>
                  <a:rPr lang="en-US" altLang="ko-KR" smtClean="0"/>
                  <a:t>[1,1]</a:t>
                </a:r>
                <a:endParaRPr lang="ko-KR" altLang="en-US"/>
              </a:p>
            </p:txBody>
          </p: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6" name="TextBox 25"/>
                <p:cNvSpPr txBox="1"/>
                <p:nvPr/>
              </p:nvSpPr>
              <p:spPr>
                <a:xfrm>
                  <a:off x="2054523" y="2471679"/>
                  <a:ext cx="1104996" cy="63267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00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01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</m:mr>
                        </m:m>
                      </m:oMath>
                    </m:oMathPara>
                  </a14:m>
                  <a:endParaRPr lang="ko-KR" altLang="en-US"/>
                </a:p>
              </p:txBody>
            </p:sp>
          </mc:Choice>
          <mc:Fallback>
            <p:sp>
              <p:nvSpPr>
                <p:cNvPr id="26" name="TextBox 2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54523" y="2471679"/>
                  <a:ext cx="1104996" cy="632674"/>
                </a:xfrm>
                <a:prstGeom prst="rect">
                  <a:avLst/>
                </a:prstGeom>
                <a:blipFill>
                  <a:blip r:embed="rId3"/>
                  <a:stretch>
                    <a:fillRect r="-1823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7" name="TextBox 26"/>
                <p:cNvSpPr txBox="1"/>
                <p:nvPr/>
              </p:nvSpPr>
              <p:spPr>
                <a:xfrm>
                  <a:off x="4370159" y="2471679"/>
                  <a:ext cx="1104996" cy="63267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00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01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</m:mr>
                        </m:m>
                      </m:oMath>
                    </m:oMathPara>
                  </a14:m>
                  <a:endParaRPr lang="ko-KR" altLang="en-US"/>
                </a:p>
              </p:txBody>
            </p:sp>
          </mc:Choice>
          <mc:Fallback>
            <p:sp>
              <p:nvSpPr>
                <p:cNvPr id="27" name="TextBox 2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70159" y="2471679"/>
                  <a:ext cx="1104996" cy="632674"/>
                </a:xfrm>
                <a:prstGeom prst="rect">
                  <a:avLst/>
                </a:prstGeom>
                <a:blipFill>
                  <a:blip r:embed="rId4"/>
                  <a:stretch>
                    <a:fillRect r="-1823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8" name="TextBox 27"/>
                <p:cNvSpPr txBox="1"/>
                <p:nvPr/>
              </p:nvSpPr>
              <p:spPr>
                <a:xfrm>
                  <a:off x="6676897" y="2497261"/>
                  <a:ext cx="1104996" cy="60708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</m:m>
                      </m:oMath>
                    </m:oMathPara>
                  </a14:m>
                  <a:endParaRPr lang="ko-KR" altLang="en-US"/>
                </a:p>
              </p:txBody>
            </p:sp>
          </mc:Choice>
          <mc:Fallback>
            <p:sp>
              <p:nvSpPr>
                <p:cNvPr id="28" name="TextBox 2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76897" y="2497261"/>
                  <a:ext cx="1104996" cy="607089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9" name="TextBox 28"/>
                <p:cNvSpPr txBox="1"/>
                <p:nvPr/>
              </p:nvSpPr>
              <p:spPr>
                <a:xfrm>
                  <a:off x="8607024" y="2524065"/>
                  <a:ext cx="110499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oMath>
                    </m:oMathPara>
                  </a14:m>
                  <a:endParaRPr lang="ko-KR" altLang="en-US"/>
                </a:p>
              </p:txBody>
            </p:sp>
          </mc:Choice>
          <mc:Fallback>
            <p:sp>
              <p:nvSpPr>
                <p:cNvPr id="29" name="TextBox 2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07024" y="2524065"/>
                  <a:ext cx="1104996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0" name="TextBox 29"/>
                <p:cNvSpPr txBox="1"/>
                <p:nvPr/>
              </p:nvSpPr>
              <p:spPr>
                <a:xfrm>
                  <a:off x="314064" y="2534909"/>
                  <a:ext cx="110499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</m:m>
                      </m:oMath>
                    </m:oMathPara>
                  </a14:m>
                  <a:endParaRPr lang="ko-KR" altLang="en-US"/>
                </a:p>
              </p:txBody>
            </p:sp>
          </mc:Choice>
          <mc:Fallback>
            <p:sp>
              <p:nvSpPr>
                <p:cNvPr id="30" name="TextBox 2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4064" y="2534909"/>
                  <a:ext cx="1104996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064930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/>
              <a:t>August 20th, 2022</a:t>
            </a:r>
            <a:r>
              <a:rPr lang="en-US" altLang="ko-KR"/>
              <a:t>    |    </a:t>
            </a:r>
            <a:fld id="{14A20385-A2F7-4E83-91CB-CBD8CF8A7936}" type="slidenum">
              <a:rPr lang="ko-KR" altLang="en-US" smtClean="0"/>
              <a:pPr algn="l"/>
              <a:t>3</a:t>
            </a:fld>
            <a:r>
              <a:rPr lang="en-US" altLang="ko-KR"/>
              <a:t>/37</a:t>
            </a:r>
            <a:endParaRPr lang="ko-KR" altLang="en-US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382DF757-FDCB-172E-8781-11C43A311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283" y="3653198"/>
            <a:ext cx="11833435" cy="718018"/>
          </a:xfrm>
        </p:spPr>
        <p:txBody>
          <a:bodyPr>
            <a:normAutofit/>
          </a:bodyPr>
          <a:lstStyle/>
          <a:p>
            <a:r>
              <a:rPr lang="en-US" altLang="ko-KR" sz="3600" b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altLang="ko-KR" sz="3600" b="1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PART 1. </a:t>
            </a:r>
            <a:r>
              <a:rPr lang="ko-KR" altLang="en-US" sz="3600" b="1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개발 환경 구축</a:t>
            </a:r>
            <a:endParaRPr lang="ko-KR" altLang="en-US" sz="240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992540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600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실습 </a:t>
            </a:r>
            <a:r>
              <a:rPr lang="en-US" altLang="ko-KR" sz="3600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overview</a:t>
            </a:r>
            <a:r>
              <a:rPr lang="ko-KR" altLang="en-US" sz="3600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ko-KR" altLang="en-US" sz="36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 smtClean="0"/>
              <a:t>March 14</a:t>
            </a:r>
            <a:r>
              <a:rPr lang="en-US" altLang="ko-KR" i="1" baseline="30000" smtClean="0"/>
              <a:t>th</a:t>
            </a:r>
            <a:r>
              <a:rPr lang="en-US" altLang="ko-KR" i="1" smtClean="0"/>
              <a:t>, 2019</a:t>
            </a:r>
            <a:r>
              <a:rPr lang="en-US" altLang="ko-KR" smtClean="0"/>
              <a:t>    |    </a:t>
            </a:r>
            <a:fld id="{14A20385-A2F7-4E83-91CB-CBD8CF8A7936}" type="slidenum">
              <a:rPr lang="ko-KR" altLang="en-US" smtClean="0"/>
              <a:pPr algn="l"/>
              <a:t>30</a:t>
            </a:fld>
            <a:r>
              <a:rPr lang="en-US" altLang="ko-KR" smtClean="0"/>
              <a:t>/21</a:t>
            </a: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2859" y="937028"/>
            <a:ext cx="5103967" cy="5267512"/>
          </a:xfrm>
          <a:prstGeom prst="rect">
            <a:avLst/>
          </a:prstGeom>
        </p:spPr>
      </p:pic>
      <p:sp>
        <p:nvSpPr>
          <p:cNvPr id="20" name="내용 개체 틀 11">
            <a:extLst>
              <a:ext uri="{FF2B5EF4-FFF2-40B4-BE49-F238E27FC236}">
                <a16:creationId xmlns:a16="http://schemas.microsoft.com/office/drawing/2014/main" id="{2CC55B63-BF29-4477-8B35-90D403B7B5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282" y="949448"/>
            <a:ext cx="12012717" cy="484918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ko-KR" altLang="en-US" sz="1800" b="1" smtClean="0"/>
              <a:t>마우스 왼쪽 클릭 </a:t>
            </a:r>
            <a:r>
              <a:rPr lang="en-US" altLang="ko-KR" sz="1800" b="1" smtClean="0"/>
              <a:t>= </a:t>
            </a:r>
            <a:r>
              <a:rPr lang="ko-KR" altLang="en-US" sz="1800" b="1" smtClean="0"/>
              <a:t>노란색</a:t>
            </a:r>
            <a:endParaRPr lang="en-US" altLang="ko-KR" sz="1800" b="1" smtClean="0"/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ko-KR" altLang="en-US" sz="1800" b="1" smtClean="0"/>
              <a:t>마우스 오른쪽 클릭 </a:t>
            </a:r>
            <a:r>
              <a:rPr lang="en-US" altLang="ko-KR" sz="1800" b="1" smtClean="0"/>
              <a:t>= </a:t>
            </a:r>
            <a:r>
              <a:rPr lang="ko-KR" altLang="en-US" sz="1800" b="1" smtClean="0"/>
              <a:t>빨간색</a:t>
            </a:r>
            <a:endParaRPr lang="en-US" altLang="ko-KR" sz="1800" b="1" smtClean="0"/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ko-KR" altLang="en-US" sz="1800" b="1" smtClean="0"/>
              <a:t>빨간점과 노란점을 분리할 수 있는 모델 개발</a:t>
            </a:r>
            <a:r>
              <a:rPr lang="en-US" altLang="ko-KR" sz="1800" b="1" smtClean="0"/>
              <a:t>, </a:t>
            </a:r>
            <a:r>
              <a:rPr lang="ko-KR" altLang="en-US" sz="1800" b="1" smtClean="0"/>
              <a:t>학습</a:t>
            </a:r>
            <a:r>
              <a:rPr lang="en-US" altLang="ko-KR" sz="1800" b="1" smtClean="0"/>
              <a:t>, </a:t>
            </a:r>
            <a:r>
              <a:rPr lang="ko-KR" altLang="en-US" sz="1800" b="1" smtClean="0"/>
              <a:t>시각화를</a:t>
            </a:r>
            <a:endParaRPr lang="en-US" altLang="ko-KR" sz="1800" b="1" smtClean="0"/>
          </a:p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ko-KR" altLang="en-US" sz="1800" b="1" smtClean="0"/>
              <a:t>통한 모델의 작동 원리를 파악</a:t>
            </a:r>
            <a:r>
              <a:rPr lang="en-US" altLang="ko-KR" sz="1800" b="1" smtClean="0"/>
              <a:t>, </a:t>
            </a:r>
            <a:r>
              <a:rPr lang="ko-KR" altLang="en-US" sz="1800" b="1" smtClean="0"/>
              <a:t>모델이 잘 학습될 수 있도록 </a:t>
            </a:r>
            <a:endParaRPr lang="en-US" altLang="ko-KR" sz="1800" b="1" smtClean="0"/>
          </a:p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altLang="ko-KR" sz="1800" b="1" smtClean="0"/>
              <a:t>hyperparameter</a:t>
            </a:r>
            <a:r>
              <a:rPr lang="ko-KR" altLang="en-US" sz="1800" b="1" smtClean="0"/>
              <a:t> 설정</a:t>
            </a:r>
            <a:endParaRPr lang="en-US" altLang="ko-KR" sz="1800" b="1" smtClean="0"/>
          </a:p>
        </p:txBody>
      </p:sp>
    </p:spTree>
    <p:extLst>
      <p:ext uri="{BB962C8B-B14F-4D97-AF65-F5344CB8AC3E}">
        <p14:creationId xmlns:p14="http://schemas.microsoft.com/office/powerpoint/2010/main" val="2204614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600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실습 </a:t>
            </a:r>
            <a:r>
              <a:rPr lang="en-US" altLang="ko-KR" sz="3600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overview</a:t>
            </a:r>
            <a:r>
              <a:rPr lang="ko-KR" altLang="en-US" sz="3600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ko-KR" altLang="en-US" sz="36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 smtClean="0"/>
              <a:t>March 14</a:t>
            </a:r>
            <a:r>
              <a:rPr lang="en-US" altLang="ko-KR" i="1" baseline="30000" smtClean="0"/>
              <a:t>th</a:t>
            </a:r>
            <a:r>
              <a:rPr lang="en-US" altLang="ko-KR" i="1" smtClean="0"/>
              <a:t>, 2019</a:t>
            </a:r>
            <a:r>
              <a:rPr lang="en-US" altLang="ko-KR" smtClean="0"/>
              <a:t>    |    </a:t>
            </a:r>
            <a:fld id="{14A20385-A2F7-4E83-91CB-CBD8CF8A7936}" type="slidenum">
              <a:rPr lang="ko-KR" altLang="en-US" smtClean="0"/>
              <a:pPr algn="l"/>
              <a:t>31</a:t>
            </a:fld>
            <a:r>
              <a:rPr lang="en-US" altLang="ko-KR" smtClean="0"/>
              <a:t>/21</a:t>
            </a:r>
            <a:endParaRPr lang="ko-KR" altLang="en-US"/>
          </a:p>
        </p:txBody>
      </p:sp>
      <p:sp>
        <p:nvSpPr>
          <p:cNvPr id="20" name="내용 개체 틀 11">
            <a:extLst>
              <a:ext uri="{FF2B5EF4-FFF2-40B4-BE49-F238E27FC236}">
                <a16:creationId xmlns:a16="http://schemas.microsoft.com/office/drawing/2014/main" id="{2CC55B63-BF29-4477-8B35-90D403B7B5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283" y="962829"/>
            <a:ext cx="2688811" cy="173576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altLang="ko-KR" sz="1800" b="1" smtClean="0"/>
              <a:t>Layer0 = input space</a:t>
            </a: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en-US" altLang="ko-KR" sz="1600" b="1" smtClean="0"/>
              <a:t>Input space</a:t>
            </a:r>
            <a:r>
              <a:rPr lang="ko-KR" altLang="en-US" sz="1600" b="1" smtClean="0"/>
              <a:t>에서 노란색과 빨간색으로 구분되는 영역</a:t>
            </a:r>
            <a:endParaRPr lang="en-US" altLang="ko-KR" sz="1600" b="1" smtClean="0"/>
          </a:p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endParaRPr lang="en-US" altLang="ko-KR" sz="1800" b="1" smtClean="0"/>
          </a:p>
        </p:txBody>
      </p:sp>
      <p:sp>
        <p:nvSpPr>
          <p:cNvPr id="8" name="내용 개체 틀 11">
            <a:extLst>
              <a:ext uri="{FF2B5EF4-FFF2-40B4-BE49-F238E27FC236}">
                <a16:creationId xmlns:a16="http://schemas.microsoft.com/office/drawing/2014/main" id="{2CC55B63-BF29-4477-8B35-90D403B7B5A0}"/>
              </a:ext>
            </a:extLst>
          </p:cNvPr>
          <p:cNvSpPr txBox="1">
            <a:spLocks/>
          </p:cNvSpPr>
          <p:nvPr/>
        </p:nvSpPr>
        <p:spPr>
          <a:xfrm>
            <a:off x="2819029" y="928839"/>
            <a:ext cx="5053732" cy="17357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0000" indent="-1800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  <a:lvl2pPr marL="36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2pPr>
            <a:lvl3pPr marL="54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Times New Roman" panose="02020603050405020304" pitchFamily="18" charset="0"/>
              <a:buChar char="−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altLang="ko-KR" sz="1800" b="1" smtClean="0"/>
              <a:t>Penultimate Layer = </a:t>
            </a:r>
            <a:r>
              <a:rPr lang="ko-KR" altLang="en-US" sz="1800" b="1" smtClean="0"/>
              <a:t>마지막 전 </a:t>
            </a:r>
            <a:r>
              <a:rPr lang="en-US" altLang="ko-KR" sz="1800" b="1" smtClean="0"/>
              <a:t>layer space</a:t>
            </a: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ko-KR" altLang="en-US" sz="1600" b="1" smtClean="0"/>
              <a:t>마지막 전 </a:t>
            </a:r>
            <a:r>
              <a:rPr lang="en-US" altLang="ko-KR" sz="1600" b="1" smtClean="0"/>
              <a:t>layer space</a:t>
            </a:r>
            <a:r>
              <a:rPr lang="ko-KR" altLang="en-US" sz="1600" b="1" smtClean="0"/>
              <a:t>에서 빨간점과 노란 점이 어떻게 분리되는지 확인</a:t>
            </a:r>
            <a:endParaRPr lang="en-US" altLang="ko-KR" sz="1600" b="1" smtClean="0"/>
          </a:p>
          <a:p>
            <a:pPr marL="0" indent="0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None/>
            </a:pPr>
            <a:endParaRPr lang="en-US" altLang="ko-KR" sz="1800" b="1" smtClean="0"/>
          </a:p>
        </p:txBody>
      </p:sp>
      <p:sp>
        <p:nvSpPr>
          <p:cNvPr id="9" name="내용 개체 틀 11">
            <a:extLst>
              <a:ext uri="{FF2B5EF4-FFF2-40B4-BE49-F238E27FC236}">
                <a16:creationId xmlns:a16="http://schemas.microsoft.com/office/drawing/2014/main" id="{2CC55B63-BF29-4477-8B35-90D403B7B5A0}"/>
              </a:ext>
            </a:extLst>
          </p:cNvPr>
          <p:cNvSpPr txBox="1">
            <a:spLocks/>
          </p:cNvSpPr>
          <p:nvPr/>
        </p:nvSpPr>
        <p:spPr>
          <a:xfrm>
            <a:off x="7718994" y="920976"/>
            <a:ext cx="3830695" cy="17357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0000" indent="-1800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  <a:lvl2pPr marL="36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2pPr>
            <a:lvl3pPr marL="54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Times New Roman" panose="02020603050405020304" pitchFamily="18" charset="0"/>
              <a:buChar char="−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altLang="ko-KR" sz="1800" b="1" smtClean="0"/>
              <a:t>Epoch: Loss:</a:t>
            </a: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ko-KR" altLang="en-US" sz="1600" b="1" smtClean="0"/>
              <a:t>몇 번째 </a:t>
            </a:r>
            <a:r>
              <a:rPr lang="en-US" altLang="ko-KR" sz="1600" b="1" smtClean="0"/>
              <a:t>Epoch</a:t>
            </a:r>
            <a:r>
              <a:rPr lang="ko-KR" altLang="en-US" sz="1600" b="1" smtClean="0"/>
              <a:t>인지 확인</a:t>
            </a:r>
            <a:r>
              <a:rPr lang="en-US" altLang="ko-KR" sz="1600" b="1" smtClean="0"/>
              <a:t>, Loss</a:t>
            </a:r>
            <a:r>
              <a:rPr lang="ko-KR" altLang="en-US" sz="1600" b="1" smtClean="0"/>
              <a:t>가 잘 떨어지고 있는지 확인</a:t>
            </a:r>
            <a:endParaRPr lang="en-US" altLang="ko-KR" sz="1600" b="1" smtClean="0"/>
          </a:p>
          <a:p>
            <a:pPr marL="0" indent="0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None/>
            </a:pPr>
            <a:endParaRPr lang="en-US" altLang="ko-KR" sz="1800" b="1" smtClean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0088" y="1956519"/>
            <a:ext cx="8197864" cy="4565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034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Dataset – original data</a:t>
            </a:r>
            <a:endParaRPr lang="ko-KR" altLang="en-US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smtClean="0"/>
              <a:t>Dataset</a:t>
            </a:r>
            <a:r>
              <a:rPr lang="ko-KR" altLang="en-US" b="1" smtClean="0"/>
              <a:t>은 </a:t>
            </a:r>
            <a:r>
              <a:rPr lang="en-US" altLang="ko-KR" b="1" smtClean="0"/>
              <a:t>data</a:t>
            </a:r>
            <a:r>
              <a:rPr lang="ko-KR" altLang="en-US" b="1" smtClean="0"/>
              <a:t>와 </a:t>
            </a:r>
            <a:r>
              <a:rPr lang="en-US" altLang="ko-KR" b="1" smtClean="0"/>
              <a:t>label</a:t>
            </a:r>
            <a:r>
              <a:rPr lang="ko-KR" altLang="en-US" b="1" smtClean="0"/>
              <a:t>이 필요함</a:t>
            </a:r>
            <a:r>
              <a:rPr lang="en-US" altLang="ko-KR" b="1" smtClean="0"/>
              <a:t>!</a:t>
            </a:r>
          </a:p>
          <a:p>
            <a:r>
              <a:rPr lang="en-US" altLang="ko-KR" b="1"/>
              <a:t>i</a:t>
            </a:r>
            <a:r>
              <a:rPr lang="en-US" altLang="ko-KR" b="1" smtClean="0"/>
              <a:t>nit_data_array</a:t>
            </a:r>
            <a:r>
              <a:rPr lang="ko-KR" altLang="en-US" b="1" smtClean="0"/>
              <a:t>를 출력</a:t>
            </a:r>
            <a:r>
              <a:rPr lang="en-US" altLang="ko-KR" b="1" smtClean="0"/>
              <a:t>:</a:t>
            </a:r>
          </a:p>
          <a:p>
            <a:pPr lvl="1"/>
            <a:r>
              <a:rPr lang="ko-KR" altLang="en-US" b="1" smtClean="0"/>
              <a:t>현재 빨간점은 </a:t>
            </a:r>
            <a:r>
              <a:rPr lang="en-US" altLang="ko-KR" b="1" smtClean="0"/>
              <a:t>1, </a:t>
            </a:r>
            <a:r>
              <a:rPr lang="ko-KR" altLang="en-US" b="1" smtClean="0"/>
              <a:t>노란점은 </a:t>
            </a:r>
            <a:r>
              <a:rPr lang="en-US" altLang="ko-KR" b="1" smtClean="0"/>
              <a:t>2</a:t>
            </a:r>
            <a:r>
              <a:rPr lang="ko-KR" altLang="en-US" b="1" smtClean="0"/>
              <a:t>로 각 픽셀의 위치에 표시되어</a:t>
            </a:r>
            <a:endParaRPr lang="en-US" altLang="ko-KR" b="1" smtClean="0"/>
          </a:p>
          <a:p>
            <a:pPr marL="180000" lvl="1" indent="0">
              <a:buNone/>
            </a:pPr>
            <a:r>
              <a:rPr lang="ko-KR" altLang="en-US" b="1" smtClean="0"/>
              <a:t>있음</a:t>
            </a:r>
            <a:endParaRPr lang="en-US" altLang="ko-KR" b="1"/>
          </a:p>
          <a:p>
            <a:r>
              <a:rPr lang="ko-KR" altLang="en-US" b="1" smtClean="0"/>
              <a:t>해당 데이터를 </a:t>
            </a:r>
            <a:r>
              <a:rPr lang="en-US" altLang="ko-KR" b="1" smtClean="0"/>
              <a:t>data([x, y]) label = ([0 or 1])</a:t>
            </a:r>
            <a:r>
              <a:rPr lang="ko-KR" altLang="en-US" b="1" smtClean="0"/>
              <a:t>로 변경하는</a:t>
            </a:r>
            <a:endParaRPr lang="en-US" altLang="ko-KR" b="1" smtClean="0"/>
          </a:p>
          <a:p>
            <a:pPr marL="0" indent="0">
              <a:buNone/>
            </a:pPr>
            <a:r>
              <a:rPr lang="ko-KR" altLang="en-US" b="1" smtClean="0"/>
              <a:t>전처리 과정 필요</a:t>
            </a:r>
            <a:endParaRPr lang="en-US" altLang="ko-KR" b="1"/>
          </a:p>
          <a:p>
            <a:pPr marL="180000" lvl="1" indent="0">
              <a:buNone/>
            </a:pPr>
            <a:endParaRPr lang="ko-KR" altLang="en-US" b="1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 smtClean="0"/>
              <a:t>March 14</a:t>
            </a:r>
            <a:r>
              <a:rPr lang="en-US" altLang="ko-KR" i="1" baseline="30000" smtClean="0"/>
              <a:t>th</a:t>
            </a:r>
            <a:r>
              <a:rPr lang="en-US" altLang="ko-KR" i="1" smtClean="0"/>
              <a:t>, 2019</a:t>
            </a:r>
            <a:r>
              <a:rPr lang="en-US" altLang="ko-KR" smtClean="0"/>
              <a:t>    |    </a:t>
            </a:r>
            <a:fld id="{14A20385-A2F7-4E83-91CB-CBD8CF8A7936}" type="slidenum">
              <a:rPr lang="ko-KR" altLang="en-US" smtClean="0"/>
              <a:pPr algn="l"/>
              <a:t>32</a:t>
            </a:fld>
            <a:r>
              <a:rPr lang="en-US" altLang="ko-KR" smtClean="0"/>
              <a:t>/21</a:t>
            </a:r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8874" y="2565176"/>
            <a:ext cx="4295775" cy="360997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9D9CA676-EC78-7779-0DFA-6C0C6E482050}"/>
              </a:ext>
            </a:extLst>
          </p:cNvPr>
          <p:cNvSpPr/>
          <p:nvPr/>
        </p:nvSpPr>
        <p:spPr>
          <a:xfrm>
            <a:off x="6999992" y="1340265"/>
            <a:ext cx="4725144" cy="83409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init_data_array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DCDCAA"/>
                </a:solidFill>
                <a:latin typeface="Consolas" panose="020B0609020204030204" pitchFamily="49" charset="0"/>
              </a:rPr>
              <a:t>get_grid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altLang="ko-KR">
                <a:solidFill>
                  <a:srgbClr val="DCDCAA"/>
                </a:solidFill>
                <a:latin typeface="Consolas" panose="020B0609020204030204" pitchFamily="49" charset="0"/>
              </a:rPr>
              <a:t>print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CE9178"/>
                </a:solidFill>
                <a:latin typeface="Consolas" panose="020B0609020204030204" pitchFamily="49" charset="0"/>
              </a:rPr>
              <a:t>"GRID:</a:t>
            </a:r>
            <a:r>
              <a:rPr lang="en-US" altLang="ko-KR">
                <a:solidFill>
                  <a:srgbClr val="D7BA7D"/>
                </a:solidFill>
                <a:latin typeface="Consolas" panose="020B0609020204030204" pitchFamily="49" charset="0"/>
              </a:rPr>
              <a:t>\n</a:t>
            </a:r>
            <a:r>
              <a:rPr lang="en-US" altLang="ko-KR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init_data_array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  <a:endParaRPr lang="en-US" altLang="ko-KR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8149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Dataset – VIS_DATASET</a:t>
            </a:r>
            <a:endParaRPr lang="ko-KR" altLang="en-US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 smtClean="0"/>
              <a:t>March 14</a:t>
            </a:r>
            <a:r>
              <a:rPr lang="en-US" altLang="ko-KR" i="1" baseline="30000" smtClean="0"/>
              <a:t>th</a:t>
            </a:r>
            <a:r>
              <a:rPr lang="en-US" altLang="ko-KR" i="1" smtClean="0"/>
              <a:t>, 2019</a:t>
            </a:r>
            <a:r>
              <a:rPr lang="en-US" altLang="ko-KR" smtClean="0"/>
              <a:t>    |    </a:t>
            </a:r>
            <a:fld id="{14A20385-A2F7-4E83-91CB-CBD8CF8A7936}" type="slidenum">
              <a:rPr lang="ko-KR" altLang="en-US" smtClean="0"/>
              <a:pPr algn="l"/>
              <a:t>33</a:t>
            </a:fld>
            <a:r>
              <a:rPr lang="en-US" altLang="ko-KR" smtClean="0"/>
              <a:t>/21</a:t>
            </a:r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D9CA676-EC78-7779-0DFA-6C0C6E482050}"/>
              </a:ext>
            </a:extLst>
          </p:cNvPr>
          <p:cNvSpPr/>
          <p:nvPr/>
        </p:nvSpPr>
        <p:spPr>
          <a:xfrm>
            <a:off x="248300" y="892113"/>
            <a:ext cx="11250837" cy="548638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mtClean="0">
                <a:solidFill>
                  <a:srgbClr val="569CD6"/>
                </a:solidFill>
                <a:latin typeface="Consolas" panose="020B0609020204030204" pitchFamily="49" charset="0"/>
              </a:rPr>
              <a:t># vis_dataset.py</a:t>
            </a:r>
          </a:p>
          <a:p>
            <a:r>
              <a:rPr lang="en-US" altLang="ko-KR" smtClean="0">
                <a:solidFill>
                  <a:srgbClr val="569CD6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mtClean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4EC9B0"/>
                </a:solidFill>
                <a:latin typeface="Consolas" panose="020B0609020204030204" pitchFamily="49" charset="0"/>
              </a:rPr>
              <a:t>VIS_DATASET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4EC9B0"/>
                </a:solidFill>
                <a:latin typeface="Consolas" panose="020B0609020204030204" pitchFamily="49" charset="0"/>
              </a:rPr>
              <a:t>Dataset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>
                <a:solidFill>
                  <a:srgbClr val="569CD6"/>
                </a:solidFill>
                <a:latin typeface="Consolas" panose="020B0609020204030204" pitchFamily="49" charset="0"/>
              </a:rPr>
              <a:t>def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DCDCAA"/>
                </a:solidFill>
                <a:latin typeface="Consolas" panose="020B0609020204030204" pitchFamily="49" charset="0"/>
              </a:rPr>
              <a:t>__init__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a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a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4EC9B0"/>
                </a:solidFill>
                <a:latin typeface="Consolas" panose="020B0609020204030204" pitchFamily="49" charset="0"/>
              </a:rPr>
              <a:t>np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>
                <a:solidFill>
                  <a:srgbClr val="DCDCAA"/>
                </a:solidFill>
                <a:latin typeface="Consolas" panose="020B0609020204030204" pitchFamily="49" charset="0"/>
              </a:rPr>
              <a:t>array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a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coor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[]</a:t>
            </a:r>
          </a:p>
          <a:p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>
                <a:solidFill>
                  <a:srgbClr val="C586C0"/>
                </a:solidFill>
                <a:latin typeface="Consolas" panose="020B0609020204030204" pitchFamily="49" charset="0"/>
              </a:rPr>
              <a:t>for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k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C586C0"/>
                </a:solidFill>
                <a:latin typeface="Consolas" panose="020B0609020204030204" pitchFamily="49" charset="0"/>
              </a:rPr>
              <a:t>in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4EC9B0"/>
                </a:solidFill>
                <a:latin typeface="Consolas" panose="020B0609020204030204" pitchFamily="49" charset="0"/>
              </a:rPr>
              <a:t>range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B5CEA8"/>
                </a:solidFill>
                <a:latin typeface="Consolas" panose="020B0609020204030204" pitchFamily="49" charset="0"/>
              </a:rPr>
              <a:t>3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            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init_coor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4EC9B0"/>
                </a:solidFill>
                <a:latin typeface="Consolas" panose="020B0609020204030204" pitchFamily="49" charset="0"/>
              </a:rPr>
              <a:t>np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>
                <a:solidFill>
                  <a:srgbClr val="DCDCAA"/>
                </a:solidFill>
                <a:latin typeface="Consolas" panose="020B0609020204030204" pitchFamily="49" charset="0"/>
              </a:rPr>
              <a:t>where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a</a:t>
            </a:r>
            <a:r>
              <a:rPr lang="en-US" altLang="ko-KR">
                <a:solidFill>
                  <a:srgbClr val="DCDCAA"/>
                </a:solidFill>
                <a:latin typeface="Consolas" panose="020B0609020204030204" pitchFamily="49" charset="0"/>
              </a:rPr>
              <a:t>==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k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            </a:t>
            </a:r>
            <a:r>
              <a:rPr lang="en-US" altLang="ko-KR">
                <a:solidFill>
                  <a:srgbClr val="C586C0"/>
                </a:solidFill>
                <a:latin typeface="Consolas" panose="020B0609020204030204" pitchFamily="49" charset="0"/>
              </a:rPr>
              <a:t>for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i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C586C0"/>
                </a:solidFill>
                <a:latin typeface="Consolas" panose="020B0609020204030204" pitchFamily="49" charset="0"/>
              </a:rPr>
              <a:t>in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4EC9B0"/>
                </a:solidFill>
                <a:latin typeface="Consolas" panose="020B0609020204030204" pitchFamily="49" charset="0"/>
              </a:rPr>
              <a:t>range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DCDCAA"/>
                </a:solidFill>
                <a:latin typeface="Consolas" panose="020B0609020204030204" pitchFamily="49" charset="0"/>
              </a:rPr>
              <a:t>len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init_coor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[</a:t>
            </a:r>
            <a:r>
              <a:rPr lang="en-US" altLang="ko-KR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])):</a:t>
            </a:r>
          </a:p>
          <a:p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                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coor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>
                <a:solidFill>
                  <a:srgbClr val="DCDCAA"/>
                </a:solidFill>
                <a:latin typeface="Consolas" panose="020B0609020204030204" pitchFamily="49" charset="0"/>
              </a:rPr>
              <a:t>append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([[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init_coor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[</a:t>
            </a:r>
            <a:r>
              <a:rPr lang="en-US" altLang="ko-KR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][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i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]</a:t>
            </a:r>
            <a:r>
              <a:rPr lang="en-US" altLang="ko-KR">
                <a:solidFill>
                  <a:srgbClr val="D4D4D4"/>
                </a:solidFill>
                <a:latin typeface="Consolas" panose="020B0609020204030204" pitchFamily="49" charset="0"/>
              </a:rPr>
              <a:t>/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DCDCAA"/>
                </a:solidFill>
                <a:latin typeface="Consolas" panose="020B0609020204030204" pitchFamily="49" charset="0"/>
              </a:rPr>
              <a:t>len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a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)), 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init_coor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[</a:t>
            </a:r>
            <a:r>
              <a:rPr lang="en-US" altLang="ko-KR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][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i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]</a:t>
            </a:r>
            <a:r>
              <a:rPr lang="en-US" altLang="ko-KR">
                <a:solidFill>
                  <a:srgbClr val="D4D4D4"/>
                </a:solidFill>
                <a:latin typeface="Consolas" panose="020B0609020204030204" pitchFamily="49" charset="0"/>
              </a:rPr>
              <a:t>/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DCDCAA"/>
                </a:solidFill>
                <a:latin typeface="Consolas" panose="020B0609020204030204" pitchFamily="49" charset="0"/>
              </a:rPr>
              <a:t>len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a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))],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k</a:t>
            </a:r>
            <a:r>
              <a:rPr lang="en-US" altLang="ko-KR">
                <a:solidFill>
                  <a:srgbClr val="D4D4D4"/>
                </a:solidFill>
                <a:latin typeface="Consolas" panose="020B0609020204030204" pitchFamily="49" charset="0"/>
              </a:rPr>
              <a:t>-</a:t>
            </a:r>
            <a:r>
              <a:rPr lang="en-US" altLang="ko-KR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])</a:t>
            </a:r>
          </a:p>
          <a:p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/>
            </a:r>
            <a:b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coor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coor</a:t>
            </a:r>
            <a:endParaRPr lang="en-US" altLang="ko-KR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>
                <a:solidFill>
                  <a:srgbClr val="569CD6"/>
                </a:solidFill>
                <a:latin typeface="Consolas" panose="020B0609020204030204" pitchFamily="49" charset="0"/>
              </a:rPr>
              <a:t>def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DCDCAA"/>
                </a:solidFill>
                <a:latin typeface="Consolas" panose="020B0609020204030204" pitchFamily="49" charset="0"/>
              </a:rPr>
              <a:t>__len__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DCDCAA"/>
                </a:solidFill>
                <a:latin typeface="Consolas" panose="020B0609020204030204" pitchFamily="49" charset="0"/>
              </a:rPr>
              <a:t>len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coor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</a:p>
          <a:p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>
                <a:solidFill>
                  <a:srgbClr val="569CD6"/>
                </a:solidFill>
                <a:latin typeface="Consolas" panose="020B0609020204030204" pitchFamily="49" charset="0"/>
              </a:rPr>
              <a:t>def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DCDCAA"/>
                </a:solidFill>
                <a:latin typeface="Consolas" panose="020B0609020204030204" pitchFamily="49" charset="0"/>
              </a:rPr>
              <a:t>__getitem__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idx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data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4EC9B0"/>
                </a:solidFill>
                <a:latin typeface="Consolas" panose="020B0609020204030204" pitchFamily="49" charset="0"/>
              </a:rPr>
              <a:t>torch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>
                <a:solidFill>
                  <a:srgbClr val="DCDCAA"/>
                </a:solidFill>
                <a:latin typeface="Consolas" panose="020B0609020204030204" pitchFamily="49" charset="0"/>
              </a:rPr>
              <a:t>tensor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coor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[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idx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][</a:t>
            </a:r>
            <a:r>
              <a:rPr lang="en-US" altLang="ko-KR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]).</a:t>
            </a:r>
            <a:r>
              <a:rPr lang="en-US" altLang="ko-KR">
                <a:solidFill>
                  <a:srgbClr val="DCDCAA"/>
                </a:solidFill>
                <a:latin typeface="Consolas" panose="020B0609020204030204" pitchFamily="49" charset="0"/>
              </a:rPr>
              <a:t>float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label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4EC9B0"/>
                </a:solidFill>
                <a:latin typeface="Consolas" panose="020B0609020204030204" pitchFamily="49" charset="0"/>
              </a:rPr>
              <a:t>torch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>
                <a:solidFill>
                  <a:srgbClr val="DCDCAA"/>
                </a:solidFill>
                <a:latin typeface="Consolas" panose="020B0609020204030204" pitchFamily="49" charset="0"/>
              </a:rPr>
              <a:t>tensor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([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coor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[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idx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][</a:t>
            </a:r>
            <a:r>
              <a:rPr lang="en-US" altLang="ko-KR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]]).</a:t>
            </a:r>
            <a:r>
              <a:rPr lang="en-US" altLang="ko-KR">
                <a:solidFill>
                  <a:srgbClr val="DCDCAA"/>
                </a:solidFill>
                <a:latin typeface="Consolas" panose="020B0609020204030204" pitchFamily="49" charset="0"/>
              </a:rPr>
              <a:t>float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data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label</a:t>
            </a:r>
            <a:endParaRPr lang="en-US" altLang="ko-KR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006989" y="1528749"/>
            <a:ext cx="34390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>
                <a:solidFill>
                  <a:srgbClr val="FF0000"/>
                </a:solidFill>
              </a:rPr>
              <a:t>추가적으로 필요한 변수 </a:t>
            </a:r>
            <a:r>
              <a:rPr lang="en-US" altLang="ko-KR" smtClean="0">
                <a:solidFill>
                  <a:srgbClr val="FF0000"/>
                </a:solidFill>
              </a:rPr>
              <a:t>a </a:t>
            </a:r>
            <a:r>
              <a:rPr lang="ko-KR" altLang="en-US" smtClean="0">
                <a:solidFill>
                  <a:srgbClr val="FF0000"/>
                </a:solidFill>
              </a:rPr>
              <a:t>선언</a:t>
            </a:r>
            <a:endParaRPr lang="en-US" altLang="ko-KR" smtClean="0">
              <a:solidFill>
                <a:srgbClr val="FF0000"/>
              </a:solidFill>
            </a:endParaRPr>
          </a:p>
          <a:p>
            <a:r>
              <a:rPr lang="en-US" altLang="ko-KR" smtClean="0">
                <a:solidFill>
                  <a:srgbClr val="FF0000"/>
                </a:solidFill>
              </a:rPr>
              <a:t>a=</a:t>
            </a:r>
            <a:r>
              <a:rPr lang="ko-KR" altLang="en-US" smtClean="0">
                <a:solidFill>
                  <a:srgbClr val="FF0000"/>
                </a:solidFill>
              </a:rPr>
              <a:t>입력받을 </a:t>
            </a:r>
            <a:r>
              <a:rPr lang="en-US" altLang="ko-KR" smtClean="0">
                <a:solidFill>
                  <a:srgbClr val="FF0000"/>
                </a:solidFill>
              </a:rPr>
              <a:t>array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511567" y="3458048"/>
            <a:ext cx="4987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rgbClr val="FF0000"/>
                </a:solidFill>
              </a:rPr>
              <a:t>c</a:t>
            </a:r>
            <a:r>
              <a:rPr lang="en-US" altLang="ko-KR" smtClean="0">
                <a:solidFill>
                  <a:srgbClr val="FF0000"/>
                </a:solidFill>
              </a:rPr>
              <a:t>oor</a:t>
            </a:r>
            <a:r>
              <a:rPr lang="ko-KR" altLang="en-US" smtClean="0">
                <a:solidFill>
                  <a:srgbClr val="FF0000"/>
                </a:solidFill>
              </a:rPr>
              <a:t>이라는 </a:t>
            </a:r>
            <a:r>
              <a:rPr lang="en-US" altLang="ko-KR" smtClean="0">
                <a:solidFill>
                  <a:srgbClr val="FF0000"/>
                </a:solidFill>
              </a:rPr>
              <a:t>array</a:t>
            </a:r>
            <a:r>
              <a:rPr lang="ko-KR" altLang="en-US" smtClean="0">
                <a:solidFill>
                  <a:srgbClr val="FF0000"/>
                </a:solidFill>
              </a:rPr>
              <a:t>에 </a:t>
            </a:r>
            <a:r>
              <a:rPr lang="en-US" altLang="ko-KR" smtClean="0">
                <a:solidFill>
                  <a:srgbClr val="FF0000"/>
                </a:solidFill>
              </a:rPr>
              <a:t>[[x,y], label] </a:t>
            </a:r>
            <a:r>
              <a:rPr lang="ko-KR" altLang="en-US" smtClean="0">
                <a:solidFill>
                  <a:srgbClr val="FF0000"/>
                </a:solidFill>
              </a:rPr>
              <a:t>형태로 </a:t>
            </a:r>
            <a:r>
              <a:rPr lang="en-US" altLang="ko-KR" smtClean="0">
                <a:solidFill>
                  <a:srgbClr val="FF0000"/>
                </a:solidFill>
              </a:rPr>
              <a:t>append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096000" y="4367359"/>
            <a:ext cx="4755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>
                <a:solidFill>
                  <a:srgbClr val="FF0000"/>
                </a:solidFill>
              </a:rPr>
              <a:t>데이터셋 내 총 데이터 개수를 나타내는 함수 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095934" y="4893814"/>
            <a:ext cx="4956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rgbClr val="FF0000"/>
                </a:solidFill>
              </a:rPr>
              <a:t>i</a:t>
            </a:r>
            <a:r>
              <a:rPr lang="en-US" altLang="ko-KR" smtClean="0">
                <a:solidFill>
                  <a:srgbClr val="FF0000"/>
                </a:solidFill>
              </a:rPr>
              <a:t>dx(index)</a:t>
            </a:r>
            <a:r>
              <a:rPr lang="ko-KR" altLang="en-US" smtClean="0">
                <a:solidFill>
                  <a:srgbClr val="FF0000"/>
                </a:solidFill>
              </a:rPr>
              <a:t>를 받아 </a:t>
            </a:r>
            <a:r>
              <a:rPr lang="en-US" altLang="ko-KR" smtClean="0">
                <a:solidFill>
                  <a:srgbClr val="FF0000"/>
                </a:solidFill>
              </a:rPr>
              <a:t>data</a:t>
            </a:r>
            <a:r>
              <a:rPr lang="ko-KR" altLang="en-US" smtClean="0">
                <a:solidFill>
                  <a:srgbClr val="FF0000"/>
                </a:solidFill>
              </a:rPr>
              <a:t>와 </a:t>
            </a:r>
            <a:r>
              <a:rPr lang="en-US" altLang="ko-KR" smtClean="0">
                <a:solidFill>
                  <a:srgbClr val="FF0000"/>
                </a:solidFill>
              </a:rPr>
              <a:t>label</a:t>
            </a:r>
            <a:r>
              <a:rPr lang="ko-KR" altLang="en-US" smtClean="0">
                <a:solidFill>
                  <a:srgbClr val="FF0000"/>
                </a:solidFill>
              </a:rPr>
              <a:t>을 </a:t>
            </a:r>
            <a:r>
              <a:rPr lang="en-US" altLang="ko-KR" smtClean="0">
                <a:solidFill>
                  <a:srgbClr val="FF0000"/>
                </a:solidFill>
              </a:rPr>
              <a:t>return</a:t>
            </a:r>
            <a:r>
              <a:rPr lang="ko-KR" altLang="en-US" smtClean="0">
                <a:solidFill>
                  <a:srgbClr val="FF0000"/>
                </a:solidFill>
              </a:rPr>
              <a:t>하는 함수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548416" y="3779289"/>
            <a:ext cx="2563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rgbClr val="FF0000"/>
                </a:solidFill>
              </a:rPr>
              <a:t>c</a:t>
            </a:r>
            <a:r>
              <a:rPr lang="en-US" altLang="ko-KR" smtClean="0">
                <a:solidFill>
                  <a:srgbClr val="FF0000"/>
                </a:solidFill>
              </a:rPr>
              <a:t>lass </a:t>
            </a:r>
            <a:r>
              <a:rPr lang="ko-KR" altLang="en-US" smtClean="0">
                <a:solidFill>
                  <a:srgbClr val="FF0000"/>
                </a:solidFill>
              </a:rPr>
              <a:t>내에서 변수 공유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825040" y="906256"/>
            <a:ext cx="27233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>
                <a:solidFill>
                  <a:srgbClr val="FF0000"/>
                </a:solidFill>
              </a:rPr>
              <a:t>Dataset class</a:t>
            </a:r>
            <a:r>
              <a:rPr lang="ko-KR" altLang="en-US" smtClean="0">
                <a:solidFill>
                  <a:srgbClr val="FF0000"/>
                </a:solidFill>
              </a:rPr>
              <a:t>의 필수 함수</a:t>
            </a:r>
            <a:endParaRPr lang="en-US" altLang="ko-KR" smtClean="0">
              <a:solidFill>
                <a:srgbClr val="FF0000"/>
              </a:solidFill>
            </a:endParaRPr>
          </a:p>
          <a:p>
            <a:r>
              <a:rPr lang="en-US" altLang="ko-KR" smtClean="0">
                <a:solidFill>
                  <a:srgbClr val="FF0000"/>
                </a:solidFill>
              </a:rPr>
              <a:t>__init__(self)</a:t>
            </a:r>
          </a:p>
          <a:p>
            <a:r>
              <a:rPr lang="en-US" altLang="ko-KR" smtClean="0">
                <a:solidFill>
                  <a:srgbClr val="FF0000"/>
                </a:solidFill>
              </a:rPr>
              <a:t>__len__(self)</a:t>
            </a:r>
          </a:p>
          <a:p>
            <a:r>
              <a:rPr lang="en-US" altLang="ko-KR" smtClean="0">
                <a:solidFill>
                  <a:srgbClr val="FF0000"/>
                </a:solidFill>
              </a:rPr>
              <a:t>__getitem__(self, idx)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006989" y="2508441"/>
            <a:ext cx="34390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rgbClr val="FF0000"/>
                </a:solidFill>
              </a:rPr>
              <a:t>a</a:t>
            </a:r>
            <a:r>
              <a:rPr lang="en-US" altLang="ko-KR" smtClean="0">
                <a:solidFill>
                  <a:srgbClr val="FF0000"/>
                </a:solidFill>
              </a:rPr>
              <a:t>rray</a:t>
            </a:r>
            <a:r>
              <a:rPr lang="ko-KR" altLang="en-US" smtClean="0">
                <a:solidFill>
                  <a:srgbClr val="FF0000"/>
                </a:solidFill>
              </a:rPr>
              <a:t>에서 </a:t>
            </a:r>
            <a:r>
              <a:rPr lang="en-US" altLang="ko-KR" smtClean="0">
                <a:solidFill>
                  <a:srgbClr val="FF0000"/>
                </a:solidFill>
              </a:rPr>
              <a:t>k</a:t>
            </a:r>
            <a:r>
              <a:rPr lang="ko-KR" altLang="en-US" smtClean="0">
                <a:solidFill>
                  <a:srgbClr val="FF0000"/>
                </a:solidFill>
              </a:rPr>
              <a:t>와 같은 값을 가지는 곳의 위치를 </a:t>
            </a:r>
            <a:r>
              <a:rPr lang="en-US" altLang="ko-KR" smtClean="0">
                <a:solidFill>
                  <a:srgbClr val="FF0000"/>
                </a:solidFill>
              </a:rPr>
              <a:t>return</a:t>
            </a:r>
            <a:r>
              <a:rPr lang="ko-KR" altLang="en-US" smtClean="0">
                <a:solidFill>
                  <a:srgbClr val="FF0000"/>
                </a:solidFill>
              </a:rPr>
              <a:t>해주는 함수</a:t>
            </a:r>
            <a:endParaRPr lang="ko-KR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662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Dataset – DOT_DATASET</a:t>
            </a:r>
            <a:endParaRPr lang="ko-KR" altLang="en-US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 smtClean="0"/>
              <a:t>March 14</a:t>
            </a:r>
            <a:r>
              <a:rPr lang="en-US" altLang="ko-KR" i="1" baseline="30000" smtClean="0"/>
              <a:t>th</a:t>
            </a:r>
            <a:r>
              <a:rPr lang="en-US" altLang="ko-KR" i="1" smtClean="0"/>
              <a:t>, 2019</a:t>
            </a:r>
            <a:r>
              <a:rPr lang="en-US" altLang="ko-KR" smtClean="0"/>
              <a:t>    |    </a:t>
            </a:r>
            <a:fld id="{14A20385-A2F7-4E83-91CB-CBD8CF8A7936}" type="slidenum">
              <a:rPr lang="ko-KR" altLang="en-US" smtClean="0"/>
              <a:pPr algn="l"/>
              <a:t>34</a:t>
            </a:fld>
            <a:r>
              <a:rPr lang="en-US" altLang="ko-KR" smtClean="0"/>
              <a:t>/21</a:t>
            </a:r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D9CA676-EC78-7779-0DFA-6C0C6E482050}"/>
              </a:ext>
            </a:extLst>
          </p:cNvPr>
          <p:cNvSpPr/>
          <p:nvPr/>
        </p:nvSpPr>
        <p:spPr>
          <a:xfrm>
            <a:off x="266142" y="1391672"/>
            <a:ext cx="11250837" cy="373789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mtClean="0">
                <a:solidFill>
                  <a:srgbClr val="569CD6"/>
                </a:solidFill>
                <a:latin typeface="Consolas" panose="020B0609020204030204" pitchFamily="49" charset="0"/>
              </a:rPr>
              <a:t>#vis_dataset.py</a:t>
            </a:r>
          </a:p>
          <a:p>
            <a:r>
              <a:rPr lang="en-US" altLang="ko-KR" smtClean="0">
                <a:solidFill>
                  <a:srgbClr val="569CD6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mtClean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4EC9B0"/>
                </a:solidFill>
                <a:latin typeface="Consolas" panose="020B0609020204030204" pitchFamily="49" charset="0"/>
              </a:rPr>
              <a:t>DOT_DATASET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4EC9B0"/>
                </a:solidFill>
                <a:latin typeface="Consolas" panose="020B0609020204030204" pitchFamily="49" charset="0"/>
              </a:rPr>
              <a:t>Dataset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>
                <a:solidFill>
                  <a:srgbClr val="569CD6"/>
                </a:solidFill>
                <a:latin typeface="Consolas" panose="020B0609020204030204" pitchFamily="49" charset="0"/>
              </a:rPr>
              <a:t>def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DCDCAA"/>
                </a:solidFill>
                <a:latin typeface="Consolas" panose="020B0609020204030204" pitchFamily="49" charset="0"/>
              </a:rPr>
              <a:t>__init__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num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a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4EC9B0"/>
                </a:solidFill>
                <a:latin typeface="Consolas" panose="020B0609020204030204" pitchFamily="49" charset="0"/>
              </a:rPr>
              <a:t>torch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>
                <a:solidFill>
                  <a:srgbClr val="DCDCAA"/>
                </a:solidFill>
                <a:latin typeface="Consolas" panose="020B0609020204030204" pitchFamily="49" charset="0"/>
              </a:rPr>
              <a:t>tensor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([[[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i</a:t>
            </a:r>
            <a:r>
              <a:rPr lang="en-US" altLang="ko-KR">
                <a:solidFill>
                  <a:srgbClr val="D4D4D4"/>
                </a:solidFill>
                <a:latin typeface="Consolas" panose="020B0609020204030204" pitchFamily="49" charset="0"/>
              </a:rPr>
              <a:t>/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(num)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j</a:t>
            </a:r>
            <a:r>
              <a:rPr lang="en-US" altLang="ko-KR">
                <a:solidFill>
                  <a:srgbClr val="D4D4D4"/>
                </a:solidFill>
                <a:latin typeface="Consolas" panose="020B0609020204030204" pitchFamily="49" charset="0"/>
              </a:rPr>
              <a:t>/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(num)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] </a:t>
            </a:r>
            <a:r>
              <a:rPr lang="en-US" altLang="ko-KR">
                <a:solidFill>
                  <a:srgbClr val="C586C0"/>
                </a:solidFill>
                <a:latin typeface="Consolas" panose="020B0609020204030204" pitchFamily="49" charset="0"/>
              </a:rPr>
              <a:t>for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i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C586C0"/>
                </a:solidFill>
                <a:latin typeface="Consolas" panose="020B0609020204030204" pitchFamily="49" charset="0"/>
              </a:rPr>
              <a:t>in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4EC9B0"/>
                </a:solidFill>
                <a:latin typeface="Consolas" panose="020B0609020204030204" pitchFamily="49" charset="0"/>
              </a:rPr>
              <a:t>range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num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)] </a:t>
            </a:r>
            <a:r>
              <a:rPr lang="en-US" altLang="ko-KR">
                <a:solidFill>
                  <a:srgbClr val="C586C0"/>
                </a:solidFill>
                <a:latin typeface="Consolas" panose="020B0609020204030204" pitchFamily="49" charset="0"/>
              </a:rPr>
              <a:t>for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j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C586C0"/>
                </a:solidFill>
                <a:latin typeface="Consolas" panose="020B0609020204030204" pitchFamily="49" charset="0"/>
              </a:rPr>
              <a:t>in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4EC9B0"/>
                </a:solidFill>
                <a:latin typeface="Consolas" panose="020B0609020204030204" pitchFamily="49" charset="0"/>
              </a:rPr>
              <a:t>range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num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)])</a:t>
            </a:r>
          </a:p>
          <a:p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a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a</a:t>
            </a:r>
            <a:endParaRPr lang="en-US" altLang="ko-KR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num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num</a:t>
            </a:r>
            <a:endParaRPr lang="en-US" altLang="ko-KR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>
                <a:solidFill>
                  <a:srgbClr val="569CD6"/>
                </a:solidFill>
                <a:latin typeface="Consolas" panose="020B0609020204030204" pitchFamily="49" charset="0"/>
              </a:rPr>
              <a:t>def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DCDCAA"/>
                </a:solidFill>
                <a:latin typeface="Consolas" panose="020B0609020204030204" pitchFamily="49" charset="0"/>
              </a:rPr>
              <a:t>__len__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DCDCAA"/>
                </a:solidFill>
                <a:latin typeface="Consolas" panose="020B0609020204030204" pitchFamily="49" charset="0"/>
              </a:rPr>
              <a:t>len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a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) </a:t>
            </a:r>
            <a:r>
              <a:rPr lang="en-US" altLang="ko-KR">
                <a:solidFill>
                  <a:srgbClr val="D4D4D4"/>
                </a:solidFill>
                <a:latin typeface="Consolas" panose="020B0609020204030204" pitchFamily="49" charset="0"/>
              </a:rPr>
              <a:t>*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DCDCAA"/>
                </a:solidFill>
                <a:latin typeface="Consolas" panose="020B0609020204030204" pitchFamily="49" charset="0"/>
              </a:rPr>
              <a:t>len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a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[</a:t>
            </a:r>
            <a:r>
              <a:rPr lang="en-US" altLang="ko-KR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])</a:t>
            </a:r>
          </a:p>
          <a:p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</a:p>
          <a:p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>
                <a:solidFill>
                  <a:srgbClr val="569CD6"/>
                </a:solidFill>
                <a:latin typeface="Consolas" panose="020B0609020204030204" pitchFamily="49" charset="0"/>
              </a:rPr>
              <a:t>def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DCDCAA"/>
                </a:solidFill>
                <a:latin typeface="Consolas" panose="020B0609020204030204" pitchFamily="49" charset="0"/>
              </a:rPr>
              <a:t>__getitem__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idx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data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a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[</a:t>
            </a:r>
            <a:r>
              <a:rPr lang="en-US" altLang="ko-KR">
                <a:solidFill>
                  <a:srgbClr val="4EC9B0"/>
                </a:solidFill>
                <a:latin typeface="Consolas" panose="020B0609020204030204" pitchFamily="49" charset="0"/>
              </a:rPr>
              <a:t>int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idx</a:t>
            </a:r>
            <a:r>
              <a:rPr lang="en-US" altLang="ko-KR">
                <a:solidFill>
                  <a:srgbClr val="D4D4D4"/>
                </a:solidFill>
                <a:latin typeface="Consolas" panose="020B0609020204030204" pitchFamily="49" charset="0"/>
              </a:rPr>
              <a:t>/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num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)][</a:t>
            </a:r>
            <a:r>
              <a:rPr lang="en-US" altLang="ko-KR">
                <a:solidFill>
                  <a:srgbClr val="4EC9B0"/>
                </a:solidFill>
                <a:latin typeface="Consolas" panose="020B0609020204030204" pitchFamily="49" charset="0"/>
              </a:rPr>
              <a:t>int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idx</a:t>
            </a:r>
            <a:r>
              <a:rPr lang="en-US" altLang="ko-KR">
                <a:solidFill>
                  <a:srgbClr val="D4D4D4"/>
                </a:solidFill>
                <a:latin typeface="Consolas" panose="020B0609020204030204" pitchFamily="49" charset="0"/>
              </a:rPr>
              <a:t>%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num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)]</a:t>
            </a:r>
          </a:p>
          <a:p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9CDCFE"/>
                </a:solidFill>
                <a:latin typeface="Consolas" panose="020B0609020204030204" pitchFamily="49" charset="0"/>
              </a:rPr>
              <a:t>data</a:t>
            </a:r>
            <a:endParaRPr lang="en-US" altLang="ko-KR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931597" y="2582623"/>
            <a:ext cx="34390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>
                <a:solidFill>
                  <a:srgbClr val="FF0000"/>
                </a:solidFill>
              </a:rPr>
              <a:t>[num, num]</a:t>
            </a:r>
            <a:r>
              <a:rPr lang="ko-KR" altLang="en-US" smtClean="0">
                <a:solidFill>
                  <a:srgbClr val="FF0000"/>
                </a:solidFill>
              </a:rPr>
              <a:t>의 크기를 가지는 각 픽셀의 위치를 </a:t>
            </a:r>
            <a:r>
              <a:rPr lang="en-US" altLang="ko-KR" smtClean="0">
                <a:solidFill>
                  <a:srgbClr val="FF0000"/>
                </a:solidFill>
              </a:rPr>
              <a:t>return</a:t>
            </a:r>
            <a:r>
              <a:rPr lang="ko-KR" altLang="en-US" smtClean="0">
                <a:solidFill>
                  <a:srgbClr val="FF0000"/>
                </a:solidFill>
              </a:rPr>
              <a:t>하는 함수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931597" y="3421938"/>
            <a:ext cx="3439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>
                <a:solidFill>
                  <a:srgbClr val="FF0000"/>
                </a:solidFill>
              </a:rPr>
              <a:t>전체 데이터 수 </a:t>
            </a:r>
            <a:r>
              <a:rPr lang="en-US" altLang="ko-KR" smtClean="0">
                <a:solidFill>
                  <a:srgbClr val="FF0000"/>
                </a:solidFill>
              </a:rPr>
              <a:t>= </a:t>
            </a:r>
            <a:r>
              <a:rPr lang="ko-KR" altLang="en-US" smtClean="0">
                <a:solidFill>
                  <a:srgbClr val="FF0000"/>
                </a:solidFill>
              </a:rPr>
              <a:t>가로</a:t>
            </a:r>
            <a:r>
              <a:rPr lang="en-US" altLang="ko-KR" smtClean="0">
                <a:solidFill>
                  <a:srgbClr val="FF0000"/>
                </a:solidFill>
              </a:rPr>
              <a:t>*</a:t>
            </a:r>
            <a:r>
              <a:rPr lang="ko-KR" altLang="en-US" smtClean="0">
                <a:solidFill>
                  <a:srgbClr val="FF0000"/>
                </a:solidFill>
              </a:rPr>
              <a:t>세로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895805" y="4081487"/>
            <a:ext cx="34390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>
                <a:solidFill>
                  <a:srgbClr val="FF0000"/>
                </a:solidFill>
              </a:rPr>
              <a:t>index</a:t>
            </a:r>
            <a:r>
              <a:rPr lang="ko-KR" altLang="en-US" smtClean="0">
                <a:solidFill>
                  <a:srgbClr val="FF0000"/>
                </a:solidFill>
              </a:rPr>
              <a:t>를 받아 </a:t>
            </a:r>
            <a:r>
              <a:rPr lang="en-US" altLang="ko-KR" smtClean="0">
                <a:solidFill>
                  <a:srgbClr val="FF0000"/>
                </a:solidFill>
              </a:rPr>
              <a:t>data</a:t>
            </a:r>
            <a:r>
              <a:rPr lang="ko-KR" altLang="en-US" smtClean="0">
                <a:solidFill>
                  <a:srgbClr val="FF0000"/>
                </a:solidFill>
              </a:rPr>
              <a:t>를 </a:t>
            </a:r>
            <a:r>
              <a:rPr lang="en-US" altLang="ko-KR" smtClean="0">
                <a:solidFill>
                  <a:srgbClr val="FF0000"/>
                </a:solidFill>
              </a:rPr>
              <a:t>return </a:t>
            </a:r>
          </a:p>
          <a:p>
            <a:r>
              <a:rPr lang="ko-KR" altLang="en-US" smtClean="0">
                <a:solidFill>
                  <a:srgbClr val="FF0000"/>
                </a:solidFill>
              </a:rPr>
              <a:t>학습에 사용되지 않을 데이터이기에 </a:t>
            </a:r>
            <a:r>
              <a:rPr lang="en-US" altLang="ko-KR" smtClean="0">
                <a:solidFill>
                  <a:srgbClr val="FF0000"/>
                </a:solidFill>
              </a:rPr>
              <a:t>label</a:t>
            </a:r>
            <a:r>
              <a:rPr lang="ko-KR" altLang="en-US" smtClean="0">
                <a:solidFill>
                  <a:srgbClr val="FF0000"/>
                </a:solidFill>
              </a:rPr>
              <a:t>은 없음</a:t>
            </a:r>
            <a:endParaRPr lang="ko-KR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7990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 – FC_only2</a:t>
            </a:r>
            <a:endParaRPr lang="ko-KR" altLang="en-US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 smtClean="0"/>
              <a:t>March 14</a:t>
            </a:r>
            <a:r>
              <a:rPr lang="en-US" altLang="ko-KR" i="1" baseline="30000" smtClean="0"/>
              <a:t>th</a:t>
            </a:r>
            <a:r>
              <a:rPr lang="en-US" altLang="ko-KR" i="1" smtClean="0"/>
              <a:t>, 2019</a:t>
            </a:r>
            <a:r>
              <a:rPr lang="en-US" altLang="ko-KR" smtClean="0"/>
              <a:t>    |    </a:t>
            </a:r>
            <a:fld id="{14A20385-A2F7-4E83-91CB-CBD8CF8A7936}" type="slidenum">
              <a:rPr lang="ko-KR" altLang="en-US" smtClean="0"/>
              <a:pPr algn="l"/>
              <a:t>35</a:t>
            </a:fld>
            <a:r>
              <a:rPr lang="en-US" altLang="ko-KR" smtClean="0"/>
              <a:t>/21</a:t>
            </a:r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D9CA676-EC78-7779-0DFA-6C0C6E482050}"/>
              </a:ext>
            </a:extLst>
          </p:cNvPr>
          <p:cNvSpPr/>
          <p:nvPr/>
        </p:nvSpPr>
        <p:spPr>
          <a:xfrm>
            <a:off x="279523" y="1041154"/>
            <a:ext cx="11250837" cy="530138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>
                <a:solidFill>
                  <a:srgbClr val="569CD6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FCN_only2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nn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Module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200">
                <a:solidFill>
                  <a:srgbClr val="569CD6"/>
                </a:solidFill>
                <a:latin typeface="Consolas" panose="020B0609020204030204" pitchFamily="49" charset="0"/>
              </a:rPr>
              <a:t>def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DCDCAA"/>
                </a:solidFill>
                <a:latin typeface="Consolas" panose="020B0609020204030204" pitchFamily="49" charset="0"/>
              </a:rPr>
              <a:t>__init__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num_layer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act_func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) -&gt; </a:t>
            </a:r>
            <a:r>
              <a:rPr lang="en-US" altLang="ko-KR" sz="1200">
                <a:solidFill>
                  <a:srgbClr val="569CD6"/>
                </a:solidFill>
                <a:latin typeface="Consolas" panose="020B0609020204030204" pitchFamily="49" charset="0"/>
              </a:rPr>
              <a:t>None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super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().</a:t>
            </a:r>
            <a:r>
              <a:rPr lang="en-US" altLang="ko-KR" sz="1200">
                <a:solidFill>
                  <a:srgbClr val="DCDCAA"/>
                </a:solidFill>
                <a:latin typeface="Consolas" panose="020B0609020204030204" pitchFamily="49" charset="0"/>
              </a:rPr>
              <a:t>__init__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num_layer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num_layer</a:t>
            </a:r>
            <a:endParaRPr lang="en-US" altLang="ko-KR" sz="120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feature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[]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layer_list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nn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Sequential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 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*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([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nn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Linear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200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)] 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*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num_layer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))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last_layer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nn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Linear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20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>
                <a:solidFill>
                  <a:srgbClr val="6A9955"/>
                </a:solidFill>
                <a:latin typeface="Consolas" panose="020B0609020204030204" pitchFamily="49" charset="0"/>
              </a:rPr>
              <a:t>### choose activation function</a:t>
            </a:r>
            <a:endParaRPr lang="en-US" altLang="ko-KR" sz="120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act_func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==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CE9178"/>
                </a:solidFill>
                <a:latin typeface="Consolas" panose="020B0609020204030204" pitchFamily="49" charset="0"/>
              </a:rPr>
              <a:t>"ReLU"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       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act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nn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ReLU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>
                <a:solidFill>
                  <a:srgbClr val="C586C0"/>
                </a:solidFill>
                <a:latin typeface="Consolas" panose="020B0609020204030204" pitchFamily="49" charset="0"/>
              </a:rPr>
              <a:t>elif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act_func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==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CE9178"/>
                </a:solidFill>
                <a:latin typeface="Consolas" panose="020B0609020204030204" pitchFamily="49" charset="0"/>
              </a:rPr>
              <a:t>"LeakyReLU"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       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act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nn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LeakyReLU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-</a:t>
            </a:r>
            <a:r>
              <a:rPr lang="en-US" altLang="ko-KR" sz="1200">
                <a:solidFill>
                  <a:srgbClr val="B5CEA8"/>
                </a:solidFill>
                <a:latin typeface="Consolas" panose="020B0609020204030204" pitchFamily="49" charset="0"/>
              </a:rPr>
              <a:t>1.0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200">
                <a:solidFill>
                  <a:srgbClr val="569CD6"/>
                </a:solidFill>
                <a:latin typeface="Consolas" panose="020B0609020204030204" pitchFamily="49" charset="0"/>
              </a:rPr>
              <a:t>def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DCDCAA"/>
                </a:solidFill>
                <a:latin typeface="Consolas" panose="020B0609020204030204" pitchFamily="49" charset="0"/>
              </a:rPr>
              <a:t>forward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DCDCAA"/>
                </a:solidFill>
                <a:latin typeface="Consolas" panose="020B0609020204030204" pitchFamily="49" charset="0"/>
              </a:rPr>
              <a:t>reset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feature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DCDCAA"/>
                </a:solidFill>
                <a:latin typeface="Consolas" panose="020B0609020204030204" pitchFamily="49" charset="0"/>
              </a:rPr>
              <a:t>append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.detach().numpy())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>
                <a:solidFill>
                  <a:srgbClr val="C586C0"/>
                </a:solidFill>
                <a:latin typeface="Consolas" panose="020B0609020204030204" pitchFamily="49" charset="0"/>
              </a:rPr>
              <a:t>for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C586C0"/>
                </a:solidFill>
                <a:latin typeface="Consolas" panose="020B0609020204030204" pitchFamily="49" charset="0"/>
              </a:rPr>
              <a:t>in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range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num_layer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       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layer_list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](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       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act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       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np_x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.detach().numpy()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       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feature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DCDCAA"/>
                </a:solidFill>
                <a:latin typeface="Consolas" panose="020B0609020204030204" pitchFamily="49" charset="0"/>
              </a:rPr>
              <a:t>append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np_x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last_layer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feature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DCDCAA"/>
                </a:solidFill>
                <a:latin typeface="Consolas" panose="020B0609020204030204" pitchFamily="49" charset="0"/>
              </a:rPr>
              <a:t>append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.detach().numpy())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feature</a:t>
            </a:r>
            <a:endParaRPr lang="en-US" altLang="ko-KR" sz="120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/>
            </a:r>
            <a:b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200">
                <a:solidFill>
                  <a:srgbClr val="569CD6"/>
                </a:solidFill>
                <a:latin typeface="Consolas" panose="020B0609020204030204" pitchFamily="49" charset="0"/>
              </a:rPr>
              <a:t>def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DCDCAA"/>
                </a:solidFill>
                <a:latin typeface="Consolas" panose="020B0609020204030204" pitchFamily="49" charset="0"/>
              </a:rPr>
              <a:t>reset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feature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[]</a:t>
            </a:r>
            <a:endParaRPr lang="en-US" altLang="ko-KR" sz="1200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049650" y="1214073"/>
            <a:ext cx="34390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>
                <a:solidFill>
                  <a:srgbClr val="FF0000"/>
                </a:solidFill>
              </a:rPr>
              <a:t>모델 필수 함수</a:t>
            </a:r>
            <a:endParaRPr lang="en-US" altLang="ko-KR" smtClean="0">
              <a:solidFill>
                <a:srgbClr val="FF0000"/>
              </a:solidFill>
            </a:endParaRPr>
          </a:p>
          <a:p>
            <a:r>
              <a:rPr lang="en-US" altLang="ko-KR" smtClean="0">
                <a:solidFill>
                  <a:srgbClr val="FF0000"/>
                </a:solidFill>
              </a:rPr>
              <a:t>__init__(self)</a:t>
            </a:r>
          </a:p>
          <a:p>
            <a:r>
              <a:rPr lang="en-US" altLang="ko-KR" smtClean="0">
                <a:solidFill>
                  <a:srgbClr val="FF0000"/>
                </a:solidFill>
              </a:rPr>
              <a:t>__forward__(self,x)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842630" y="2306853"/>
            <a:ext cx="661812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>
                <a:solidFill>
                  <a:srgbClr val="FF0000"/>
                </a:solidFill>
              </a:rPr>
              <a:t>__init__(self, num_layer, act_func)</a:t>
            </a:r>
          </a:p>
          <a:p>
            <a:r>
              <a:rPr lang="ko-KR" altLang="en-US" smtClean="0">
                <a:solidFill>
                  <a:srgbClr val="FF0000"/>
                </a:solidFill>
              </a:rPr>
              <a:t>추가적으로 필요한 변수 </a:t>
            </a:r>
            <a:r>
              <a:rPr lang="en-US" altLang="ko-KR" smtClean="0">
                <a:solidFill>
                  <a:srgbClr val="FF0000"/>
                </a:solidFill>
              </a:rPr>
              <a:t>num_layer, act_func </a:t>
            </a:r>
            <a:r>
              <a:rPr lang="ko-KR" altLang="en-US" smtClean="0">
                <a:solidFill>
                  <a:srgbClr val="FF0000"/>
                </a:solidFill>
              </a:rPr>
              <a:t>선언</a:t>
            </a:r>
            <a:endParaRPr lang="en-US" altLang="ko-KR" smtClean="0">
              <a:solidFill>
                <a:srgbClr val="FF0000"/>
              </a:solidFill>
            </a:endParaRPr>
          </a:p>
          <a:p>
            <a:endParaRPr lang="en-US" altLang="ko-KR" smtClean="0">
              <a:solidFill>
                <a:srgbClr val="FF0000"/>
              </a:solidFill>
            </a:endParaRPr>
          </a:p>
          <a:p>
            <a:r>
              <a:rPr lang="ko-KR" altLang="en-US" smtClean="0">
                <a:solidFill>
                  <a:srgbClr val="FF0000"/>
                </a:solidFill>
              </a:rPr>
              <a:t>해당 모델은 모든 </a:t>
            </a:r>
            <a:r>
              <a:rPr lang="en-US" altLang="ko-KR" smtClean="0">
                <a:solidFill>
                  <a:srgbClr val="FF0000"/>
                </a:solidFill>
              </a:rPr>
              <a:t>layer</a:t>
            </a:r>
            <a:r>
              <a:rPr lang="ko-KR" altLang="en-US" smtClean="0">
                <a:solidFill>
                  <a:srgbClr val="FF0000"/>
                </a:solidFill>
              </a:rPr>
              <a:t>가 </a:t>
            </a:r>
            <a:r>
              <a:rPr lang="en-US" altLang="ko-KR" smtClean="0">
                <a:solidFill>
                  <a:srgbClr val="FF0000"/>
                </a:solidFill>
              </a:rPr>
              <a:t>(2,2)</a:t>
            </a:r>
            <a:r>
              <a:rPr lang="ko-KR" altLang="en-US" smtClean="0">
                <a:solidFill>
                  <a:srgbClr val="FF0000"/>
                </a:solidFill>
              </a:rPr>
              <a:t>로 이루어진 모델</a:t>
            </a:r>
            <a:endParaRPr lang="en-US" altLang="ko-KR" smtClean="0">
              <a:solidFill>
                <a:srgbClr val="FF0000"/>
              </a:solidFill>
            </a:endParaRPr>
          </a:p>
          <a:p>
            <a:r>
              <a:rPr lang="en-US" altLang="ko-KR" smtClean="0">
                <a:solidFill>
                  <a:srgbClr val="FF0000"/>
                </a:solidFill>
              </a:rPr>
              <a:t>self.layer_list</a:t>
            </a:r>
            <a:r>
              <a:rPr lang="ko-KR" altLang="en-US" smtClean="0">
                <a:solidFill>
                  <a:srgbClr val="FF0000"/>
                </a:solidFill>
              </a:rPr>
              <a:t>에 해당 </a:t>
            </a:r>
            <a:r>
              <a:rPr lang="en-US" altLang="ko-KR" smtClean="0">
                <a:solidFill>
                  <a:srgbClr val="FF0000"/>
                </a:solidFill>
              </a:rPr>
              <a:t>layer</a:t>
            </a:r>
            <a:r>
              <a:rPr lang="ko-KR" altLang="en-US" smtClean="0">
                <a:solidFill>
                  <a:srgbClr val="FF0000"/>
                </a:solidFill>
              </a:rPr>
              <a:t>를 </a:t>
            </a:r>
            <a:r>
              <a:rPr lang="en-US" altLang="ko-KR" smtClean="0">
                <a:solidFill>
                  <a:srgbClr val="FF0000"/>
                </a:solidFill>
              </a:rPr>
              <a:t>num_layer</a:t>
            </a:r>
            <a:r>
              <a:rPr lang="ko-KR" altLang="en-US" smtClean="0">
                <a:solidFill>
                  <a:srgbClr val="FF0000"/>
                </a:solidFill>
              </a:rPr>
              <a:t>만큼 생성</a:t>
            </a:r>
            <a:endParaRPr lang="en-US" altLang="ko-KR" smtClean="0">
              <a:solidFill>
                <a:srgbClr val="FF0000"/>
              </a:solidFill>
            </a:endParaRPr>
          </a:p>
          <a:p>
            <a:endParaRPr lang="en-US" altLang="ko-KR" smtClean="0">
              <a:solidFill>
                <a:srgbClr val="FF0000"/>
              </a:solidFill>
            </a:endParaRPr>
          </a:p>
          <a:p>
            <a:r>
              <a:rPr lang="ko-KR" altLang="en-US" smtClean="0">
                <a:solidFill>
                  <a:srgbClr val="FF0000"/>
                </a:solidFill>
              </a:rPr>
              <a:t>마지막 </a:t>
            </a:r>
            <a:r>
              <a:rPr lang="en-US" altLang="ko-KR" smtClean="0">
                <a:solidFill>
                  <a:srgbClr val="FF0000"/>
                </a:solidFill>
              </a:rPr>
              <a:t>layer</a:t>
            </a:r>
            <a:r>
              <a:rPr lang="ko-KR" altLang="en-US" smtClean="0">
                <a:solidFill>
                  <a:srgbClr val="FF0000"/>
                </a:solidFill>
              </a:rPr>
              <a:t>는 </a:t>
            </a:r>
            <a:r>
              <a:rPr lang="en-US" altLang="ko-KR" smtClean="0">
                <a:solidFill>
                  <a:srgbClr val="FF0000"/>
                </a:solidFill>
              </a:rPr>
              <a:t>(2,1) </a:t>
            </a:r>
            <a:r>
              <a:rPr lang="ko-KR" altLang="en-US" smtClean="0">
                <a:solidFill>
                  <a:srgbClr val="FF0000"/>
                </a:solidFill>
              </a:rPr>
              <a:t>최종 </a:t>
            </a:r>
            <a:r>
              <a:rPr lang="en-US" altLang="ko-KR" smtClean="0">
                <a:solidFill>
                  <a:srgbClr val="FF0000"/>
                </a:solidFill>
              </a:rPr>
              <a:t>output</a:t>
            </a:r>
            <a:r>
              <a:rPr lang="ko-KR" altLang="en-US" smtClean="0">
                <a:solidFill>
                  <a:srgbClr val="FF0000"/>
                </a:solidFill>
              </a:rPr>
              <a:t>을 </a:t>
            </a:r>
            <a:r>
              <a:rPr lang="en-US" altLang="ko-KR" smtClean="0">
                <a:solidFill>
                  <a:srgbClr val="FF0000"/>
                </a:solidFill>
              </a:rPr>
              <a:t>(1,1)</a:t>
            </a:r>
            <a:r>
              <a:rPr lang="ko-KR" altLang="en-US" smtClean="0">
                <a:solidFill>
                  <a:srgbClr val="FF0000"/>
                </a:solidFill>
              </a:rPr>
              <a:t>로 만듬</a:t>
            </a:r>
            <a:endParaRPr lang="en-US" altLang="ko-KR">
              <a:solidFill>
                <a:srgbClr val="FF0000"/>
              </a:solidFill>
            </a:endParaRPr>
          </a:p>
          <a:p>
            <a:endParaRPr lang="en-US" altLang="ko-KR" smtClean="0">
              <a:solidFill>
                <a:srgbClr val="FF0000"/>
              </a:solidFill>
            </a:endParaRPr>
          </a:p>
          <a:p>
            <a:r>
              <a:rPr lang="en-US" altLang="ko-KR" smtClean="0">
                <a:solidFill>
                  <a:srgbClr val="FF0000"/>
                </a:solidFill>
              </a:rPr>
              <a:t>forward(self, x)</a:t>
            </a:r>
          </a:p>
          <a:p>
            <a:r>
              <a:rPr lang="en-US" altLang="ko-KR" smtClean="0">
                <a:solidFill>
                  <a:srgbClr val="FF0000"/>
                </a:solidFill>
              </a:rPr>
              <a:t>forward</a:t>
            </a:r>
            <a:r>
              <a:rPr lang="ko-KR" altLang="en-US" smtClean="0">
                <a:solidFill>
                  <a:srgbClr val="FF0000"/>
                </a:solidFill>
              </a:rPr>
              <a:t>할 때마다</a:t>
            </a:r>
            <a:r>
              <a:rPr lang="en-US" altLang="ko-KR" smtClean="0">
                <a:solidFill>
                  <a:srgbClr val="FF0000"/>
                </a:solidFill>
              </a:rPr>
              <a:t> input</a:t>
            </a:r>
            <a:r>
              <a:rPr lang="ko-KR" altLang="en-US" smtClean="0">
                <a:solidFill>
                  <a:srgbClr val="FF0000"/>
                </a:solidFill>
              </a:rPr>
              <a:t>인 </a:t>
            </a:r>
            <a:r>
              <a:rPr lang="en-US" altLang="ko-KR" smtClean="0">
                <a:solidFill>
                  <a:srgbClr val="FF0000"/>
                </a:solidFill>
              </a:rPr>
              <a:t>x</a:t>
            </a:r>
            <a:r>
              <a:rPr lang="ko-KR" altLang="en-US" smtClean="0">
                <a:solidFill>
                  <a:srgbClr val="FF0000"/>
                </a:solidFill>
              </a:rPr>
              <a:t>가 해당 </a:t>
            </a:r>
            <a:r>
              <a:rPr lang="en-US" altLang="ko-KR" smtClean="0">
                <a:solidFill>
                  <a:srgbClr val="FF0000"/>
                </a:solidFill>
              </a:rPr>
              <a:t>layer</a:t>
            </a:r>
            <a:r>
              <a:rPr lang="ko-KR" altLang="en-US" smtClean="0">
                <a:solidFill>
                  <a:srgbClr val="FF0000"/>
                </a:solidFill>
              </a:rPr>
              <a:t>를 한 개씩 통과</a:t>
            </a:r>
            <a:endParaRPr lang="en-US" altLang="ko-KR" smtClean="0">
              <a:solidFill>
                <a:srgbClr val="FF0000"/>
              </a:solidFill>
            </a:endParaRPr>
          </a:p>
          <a:p>
            <a:r>
              <a:rPr lang="ko-KR" altLang="en-US" smtClean="0">
                <a:solidFill>
                  <a:srgbClr val="FF0000"/>
                </a:solidFill>
              </a:rPr>
              <a:t>각 </a:t>
            </a:r>
            <a:r>
              <a:rPr lang="en-US" altLang="ko-KR" smtClean="0">
                <a:solidFill>
                  <a:srgbClr val="FF0000"/>
                </a:solidFill>
              </a:rPr>
              <a:t>layer </a:t>
            </a:r>
            <a:r>
              <a:rPr lang="ko-KR" altLang="en-US" smtClean="0">
                <a:solidFill>
                  <a:srgbClr val="FF0000"/>
                </a:solidFill>
              </a:rPr>
              <a:t>통과할때마다 결과 값 </a:t>
            </a:r>
            <a:r>
              <a:rPr lang="en-US" altLang="ko-KR" smtClean="0">
                <a:solidFill>
                  <a:srgbClr val="FF0000"/>
                </a:solidFill>
              </a:rPr>
              <a:t>self.feature</a:t>
            </a:r>
            <a:r>
              <a:rPr lang="ko-KR" altLang="en-US" smtClean="0">
                <a:solidFill>
                  <a:srgbClr val="FF0000"/>
                </a:solidFill>
              </a:rPr>
              <a:t>에 저장</a:t>
            </a:r>
            <a:endParaRPr lang="en-US" altLang="ko-KR" smtClean="0">
              <a:solidFill>
                <a:srgbClr val="FF0000"/>
              </a:solidFill>
            </a:endParaRPr>
          </a:p>
          <a:p>
            <a:endParaRPr lang="en-US" altLang="ko-KR">
              <a:solidFill>
                <a:srgbClr val="FF0000"/>
              </a:solidFill>
            </a:endParaRPr>
          </a:p>
          <a:p>
            <a:r>
              <a:rPr lang="en-US" altLang="ko-KR" smtClean="0">
                <a:solidFill>
                  <a:srgbClr val="FF0000"/>
                </a:solidFill>
              </a:rPr>
              <a:t>reset()</a:t>
            </a:r>
          </a:p>
          <a:p>
            <a:r>
              <a:rPr lang="ko-KR" altLang="en-US" smtClean="0">
                <a:solidFill>
                  <a:srgbClr val="FF0000"/>
                </a:solidFill>
              </a:rPr>
              <a:t>한 개의 </a:t>
            </a:r>
            <a:r>
              <a:rPr lang="en-US" altLang="ko-KR" smtClean="0">
                <a:solidFill>
                  <a:srgbClr val="FF0000"/>
                </a:solidFill>
              </a:rPr>
              <a:t>layer</a:t>
            </a:r>
            <a:r>
              <a:rPr lang="ko-KR" altLang="en-US" smtClean="0">
                <a:solidFill>
                  <a:srgbClr val="FF0000"/>
                </a:solidFill>
              </a:rPr>
              <a:t>가 통과할 때마다 </a:t>
            </a:r>
            <a:r>
              <a:rPr lang="en-US" altLang="ko-KR" smtClean="0">
                <a:solidFill>
                  <a:srgbClr val="FF0000"/>
                </a:solidFill>
              </a:rPr>
              <a:t>feature</a:t>
            </a:r>
            <a:r>
              <a:rPr lang="ko-KR" altLang="en-US" smtClean="0">
                <a:solidFill>
                  <a:srgbClr val="FF0000"/>
                </a:solidFill>
              </a:rPr>
              <a:t>가 저장된 </a:t>
            </a:r>
            <a:r>
              <a:rPr lang="en-US" altLang="ko-KR" smtClean="0">
                <a:solidFill>
                  <a:srgbClr val="FF0000"/>
                </a:solidFill>
              </a:rPr>
              <a:t>list</a:t>
            </a:r>
            <a:r>
              <a:rPr lang="ko-KR" altLang="en-US" smtClean="0">
                <a:solidFill>
                  <a:srgbClr val="FF0000"/>
                </a:solidFill>
              </a:rPr>
              <a:t>를 비운다</a:t>
            </a:r>
            <a:endParaRPr lang="ko-KR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1328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 – FC_only2</a:t>
            </a:r>
            <a:endParaRPr lang="ko-KR" altLang="en-US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 smtClean="0"/>
              <a:t>March 14</a:t>
            </a:r>
            <a:r>
              <a:rPr lang="en-US" altLang="ko-KR" i="1" baseline="30000" smtClean="0"/>
              <a:t>th</a:t>
            </a:r>
            <a:r>
              <a:rPr lang="en-US" altLang="ko-KR" i="1" smtClean="0"/>
              <a:t>, 2019</a:t>
            </a:r>
            <a:r>
              <a:rPr lang="en-US" altLang="ko-KR" smtClean="0"/>
              <a:t>    |    </a:t>
            </a:r>
            <a:fld id="{14A20385-A2F7-4E83-91CB-CBD8CF8A7936}" type="slidenum">
              <a:rPr lang="ko-KR" altLang="en-US" smtClean="0"/>
              <a:pPr algn="l"/>
              <a:t>36</a:t>
            </a:fld>
            <a:r>
              <a:rPr lang="en-US" altLang="ko-KR" smtClean="0"/>
              <a:t>/21</a:t>
            </a:r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D9CA676-EC78-7779-0DFA-6C0C6E482050}"/>
              </a:ext>
            </a:extLst>
          </p:cNvPr>
          <p:cNvSpPr/>
          <p:nvPr/>
        </p:nvSpPr>
        <p:spPr>
          <a:xfrm>
            <a:off x="283984" y="846951"/>
            <a:ext cx="11250837" cy="570942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>
                <a:solidFill>
                  <a:srgbClr val="569CD6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FCN_exp2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nn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Module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200">
                <a:solidFill>
                  <a:srgbClr val="569CD6"/>
                </a:solidFill>
                <a:latin typeface="Consolas" panose="020B0609020204030204" pitchFamily="49" charset="0"/>
              </a:rPr>
              <a:t>def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DCDCAA"/>
                </a:solidFill>
                <a:latin typeface="Consolas" panose="020B0609020204030204" pitchFamily="49" charset="0"/>
              </a:rPr>
              <a:t>__init__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num_layer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act_func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) -&gt; </a:t>
            </a:r>
            <a:r>
              <a:rPr lang="en-US" altLang="ko-KR" sz="1200">
                <a:solidFill>
                  <a:srgbClr val="569CD6"/>
                </a:solidFill>
                <a:latin typeface="Consolas" panose="020B0609020204030204" pitchFamily="49" charset="0"/>
              </a:rPr>
              <a:t>None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: 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super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().</a:t>
            </a:r>
            <a:r>
              <a:rPr lang="en-US" altLang="ko-KR" sz="1200">
                <a:solidFill>
                  <a:srgbClr val="DCDCAA"/>
                </a:solidFill>
                <a:latin typeface="Consolas" panose="020B0609020204030204" pitchFamily="49" charset="0"/>
              </a:rPr>
              <a:t>__init__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() 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num_layer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num_layer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         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layer_list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nn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Sequential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() 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>
                <a:solidFill>
                  <a:srgbClr val="C586C0"/>
                </a:solidFill>
                <a:latin typeface="Consolas" panose="020B0609020204030204" pitchFamily="49" charset="0"/>
              </a:rPr>
              <a:t>for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C586C0"/>
                </a:solidFill>
                <a:latin typeface="Consolas" panose="020B0609020204030204" pitchFamily="49" charset="0"/>
              </a:rPr>
              <a:t>in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range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num_layer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+</a:t>
            </a:r>
            <a:r>
              <a:rPr lang="en-US" altLang="ko-KR" sz="120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): 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       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layer_list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DCDCAA"/>
                </a:solidFill>
                <a:latin typeface="Consolas" panose="020B0609020204030204" pitchFamily="49" charset="0"/>
              </a:rPr>
              <a:t>add_module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CE9178"/>
                </a:solidFill>
                <a:latin typeface="Consolas" panose="020B0609020204030204" pitchFamily="49" charset="0"/>
              </a:rPr>
              <a:t>"layer_"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+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str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), 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nn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Linear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math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DCDCAA"/>
                </a:solidFill>
                <a:latin typeface="Consolas" panose="020B0609020204030204" pitchFamily="49" charset="0"/>
              </a:rPr>
              <a:t>pow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)),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math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DCDCAA"/>
                </a:solidFill>
                <a:latin typeface="Consolas" panose="020B0609020204030204" pitchFamily="49" charset="0"/>
              </a:rPr>
              <a:t>pow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+</a:t>
            </a:r>
            <a:r>
              <a:rPr lang="en-US" altLang="ko-KR" sz="120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)))) 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        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        </a:t>
            </a:r>
            <a:r>
              <a:rPr lang="en-US" altLang="ko-KR" sz="1200">
                <a:solidFill>
                  <a:srgbClr val="6A9955"/>
                </a:solidFill>
                <a:latin typeface="Consolas" panose="020B0609020204030204" pitchFamily="49" charset="0"/>
              </a:rPr>
              <a:t>### choose activate function</a:t>
            </a:r>
            <a:endParaRPr lang="en-US" altLang="ko-KR" sz="120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        </a:t>
            </a:r>
            <a:r>
              <a:rPr lang="en-US" altLang="ko-KR" sz="120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act_func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==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CE9178"/>
                </a:solidFill>
                <a:latin typeface="Consolas" panose="020B0609020204030204" pitchFamily="49" charset="0"/>
              </a:rPr>
              <a:t>"ReLU"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           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layer_list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DCDCAA"/>
                </a:solidFill>
                <a:latin typeface="Consolas" panose="020B0609020204030204" pitchFamily="49" charset="0"/>
              </a:rPr>
              <a:t>add_module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CE9178"/>
                </a:solidFill>
                <a:latin typeface="Consolas" panose="020B0609020204030204" pitchFamily="49" charset="0"/>
              </a:rPr>
              <a:t>"ReLU_"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+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str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), 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nn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ReLU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())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        </a:t>
            </a:r>
            <a:r>
              <a:rPr lang="en-US" altLang="ko-KR" sz="1200">
                <a:solidFill>
                  <a:srgbClr val="C586C0"/>
                </a:solidFill>
                <a:latin typeface="Consolas" panose="020B0609020204030204" pitchFamily="49" charset="0"/>
              </a:rPr>
              <a:t>elif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act_func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==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CE9178"/>
                </a:solidFill>
                <a:latin typeface="Consolas" panose="020B0609020204030204" pitchFamily="49" charset="0"/>
              </a:rPr>
              <a:t>"LeakyReLU"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           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layer_list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DCDCAA"/>
                </a:solidFill>
                <a:latin typeface="Consolas" panose="020B0609020204030204" pitchFamily="49" charset="0"/>
              </a:rPr>
              <a:t>add_module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CE9178"/>
                </a:solidFill>
                <a:latin typeface="Consolas" panose="020B0609020204030204" pitchFamily="49" charset="0"/>
              </a:rPr>
              <a:t>"LeakyReLU_"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+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str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), 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nn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LeakyReLU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-</a:t>
            </a:r>
            <a:r>
              <a:rPr lang="en-US" altLang="ko-KR" sz="1200">
                <a:solidFill>
                  <a:srgbClr val="B5CEA8"/>
                </a:solidFill>
                <a:latin typeface="Consolas" panose="020B0609020204030204" pitchFamily="49" charset="0"/>
              </a:rPr>
              <a:t>1.0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)) 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visual_layer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nn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Linear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math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DCDCAA"/>
                </a:solidFill>
                <a:latin typeface="Consolas" panose="020B0609020204030204" pitchFamily="49" charset="0"/>
              </a:rPr>
              <a:t>pow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num_layer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+</a:t>
            </a:r>
            <a:r>
              <a:rPr lang="en-US" altLang="ko-KR" sz="120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)), </a:t>
            </a:r>
            <a:r>
              <a:rPr lang="en-US" altLang="ko-KR" sz="1200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) 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last_layer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nn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Linear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20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)                   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act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nn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LeakyReLU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-</a:t>
            </a:r>
            <a:r>
              <a:rPr lang="en-US" altLang="ko-KR" sz="1200">
                <a:solidFill>
                  <a:srgbClr val="B5CEA8"/>
                </a:solidFill>
                <a:latin typeface="Consolas" panose="020B0609020204030204" pitchFamily="49" charset="0"/>
              </a:rPr>
              <a:t>1.0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200">
                <a:solidFill>
                  <a:srgbClr val="569CD6"/>
                </a:solidFill>
                <a:latin typeface="Consolas" panose="020B0609020204030204" pitchFamily="49" charset="0"/>
              </a:rPr>
              <a:t>def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DCDCAA"/>
                </a:solidFill>
                <a:latin typeface="Consolas" panose="020B0609020204030204" pitchFamily="49" charset="0"/>
              </a:rPr>
              <a:t>forward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DCDCAA"/>
                </a:solidFill>
                <a:latin typeface="Consolas" panose="020B0609020204030204" pitchFamily="49" charset="0"/>
              </a:rPr>
              <a:t>reset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feature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DCDCAA"/>
                </a:solidFill>
                <a:latin typeface="Consolas" panose="020B0609020204030204" pitchFamily="49" charset="0"/>
              </a:rPr>
              <a:t>append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.detach().numpy()) 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layer_list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) 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latent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visual_layer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) 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latent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act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latent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feature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DCDCAA"/>
                </a:solidFill>
                <a:latin typeface="Consolas" panose="020B0609020204030204" pitchFamily="49" charset="0"/>
              </a:rPr>
              <a:t>append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latent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.detach().numpy())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output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last_layer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latent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feature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DCDCAA"/>
                </a:solidFill>
                <a:latin typeface="Consolas" panose="020B0609020204030204" pitchFamily="49" charset="0"/>
              </a:rPr>
              <a:t>append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output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.detach().numpy()) 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output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feature</a:t>
            </a:r>
            <a:endParaRPr lang="en-US" altLang="ko-KR" sz="120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200">
                <a:solidFill>
                  <a:srgbClr val="569CD6"/>
                </a:solidFill>
                <a:latin typeface="Consolas" panose="020B0609020204030204" pitchFamily="49" charset="0"/>
              </a:rPr>
              <a:t>def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DCDCAA"/>
                </a:solidFill>
                <a:latin typeface="Consolas" panose="020B0609020204030204" pitchFamily="49" charset="0"/>
              </a:rPr>
              <a:t>reset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feature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[]</a:t>
            </a:r>
            <a:endParaRPr lang="en-US" altLang="ko-KR" sz="1200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679630" y="2206502"/>
            <a:ext cx="42157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>
                <a:solidFill>
                  <a:srgbClr val="FF0000"/>
                </a:solidFill>
              </a:rPr>
              <a:t>비슷한 구조</a:t>
            </a:r>
            <a:r>
              <a:rPr lang="en-US" altLang="ko-KR" smtClean="0">
                <a:solidFill>
                  <a:srgbClr val="FF0000"/>
                </a:solidFill>
              </a:rPr>
              <a:t>, </a:t>
            </a:r>
            <a:r>
              <a:rPr lang="ko-KR" altLang="en-US" smtClean="0">
                <a:solidFill>
                  <a:srgbClr val="FF0000"/>
                </a:solidFill>
              </a:rPr>
              <a:t>허나 </a:t>
            </a:r>
            <a:r>
              <a:rPr lang="en-US" altLang="ko-KR" smtClean="0">
                <a:solidFill>
                  <a:srgbClr val="FF0000"/>
                </a:solidFill>
              </a:rPr>
              <a:t>layer</a:t>
            </a:r>
            <a:r>
              <a:rPr lang="ko-KR" altLang="en-US" smtClean="0">
                <a:solidFill>
                  <a:srgbClr val="FF0000"/>
                </a:solidFill>
              </a:rPr>
              <a:t>가 모두 </a:t>
            </a:r>
            <a:r>
              <a:rPr lang="en-US" altLang="ko-KR" smtClean="0">
                <a:solidFill>
                  <a:srgbClr val="FF0000"/>
                </a:solidFill>
              </a:rPr>
              <a:t>(2,2)</a:t>
            </a:r>
            <a:r>
              <a:rPr lang="ko-KR" altLang="en-US" smtClean="0">
                <a:solidFill>
                  <a:srgbClr val="FF0000"/>
                </a:solidFill>
              </a:rPr>
              <a:t>가 아니라 </a:t>
            </a:r>
            <a:r>
              <a:rPr lang="en-US" altLang="ko-KR" smtClean="0">
                <a:solidFill>
                  <a:srgbClr val="FF0000"/>
                </a:solidFill>
              </a:rPr>
              <a:t>(2,4)(4,8)(8,16)</a:t>
            </a:r>
            <a:r>
              <a:rPr lang="ko-KR" altLang="en-US" smtClean="0">
                <a:solidFill>
                  <a:srgbClr val="FF0000"/>
                </a:solidFill>
              </a:rPr>
              <a:t>으로 커지는 구조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717218" y="3319609"/>
            <a:ext cx="42157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>
                <a:solidFill>
                  <a:srgbClr val="FF0000"/>
                </a:solidFill>
              </a:rPr>
              <a:t>시각화를 위해 마지막 전 </a:t>
            </a:r>
            <a:r>
              <a:rPr lang="en-US" altLang="ko-KR" smtClean="0">
                <a:solidFill>
                  <a:srgbClr val="FF0000"/>
                </a:solidFill>
              </a:rPr>
              <a:t>layer</a:t>
            </a:r>
            <a:r>
              <a:rPr lang="ko-KR" altLang="en-US" smtClean="0">
                <a:solidFill>
                  <a:srgbClr val="FF0000"/>
                </a:solidFill>
              </a:rPr>
              <a:t>는 </a:t>
            </a:r>
            <a:r>
              <a:rPr lang="en-US" altLang="ko-KR" smtClean="0">
                <a:solidFill>
                  <a:srgbClr val="FF0000"/>
                </a:solidFill>
              </a:rPr>
              <a:t>2</a:t>
            </a:r>
            <a:r>
              <a:rPr lang="ko-KR" altLang="en-US" smtClean="0">
                <a:solidFill>
                  <a:srgbClr val="FF0000"/>
                </a:solidFill>
              </a:rPr>
              <a:t>차원으로 축소</a:t>
            </a:r>
            <a:r>
              <a:rPr lang="en-US" altLang="ko-KR" smtClean="0">
                <a:solidFill>
                  <a:srgbClr val="FF0000"/>
                </a:solidFill>
              </a:rPr>
              <a:t>, </a:t>
            </a:r>
            <a:r>
              <a:rPr lang="ko-KR" altLang="en-US" smtClean="0">
                <a:solidFill>
                  <a:srgbClr val="FF0000"/>
                </a:solidFill>
              </a:rPr>
              <a:t>최종 </a:t>
            </a:r>
            <a:r>
              <a:rPr lang="en-US" altLang="ko-KR" smtClean="0">
                <a:solidFill>
                  <a:srgbClr val="FF0000"/>
                </a:solidFill>
              </a:rPr>
              <a:t>layer</a:t>
            </a:r>
            <a:r>
              <a:rPr lang="ko-KR" altLang="en-US" smtClean="0">
                <a:solidFill>
                  <a:srgbClr val="FF0000"/>
                </a:solidFill>
              </a:rPr>
              <a:t>는 </a:t>
            </a:r>
            <a:r>
              <a:rPr lang="en-US" altLang="ko-KR" smtClean="0">
                <a:solidFill>
                  <a:srgbClr val="FF0000"/>
                </a:solidFill>
              </a:rPr>
              <a:t>output</a:t>
            </a:r>
            <a:r>
              <a:rPr lang="ko-KR" altLang="en-US" smtClean="0">
                <a:solidFill>
                  <a:srgbClr val="FF0000"/>
                </a:solidFill>
              </a:rPr>
              <a:t>을 </a:t>
            </a:r>
            <a:r>
              <a:rPr lang="en-US" altLang="ko-KR" smtClean="0">
                <a:solidFill>
                  <a:srgbClr val="FF0000"/>
                </a:solidFill>
              </a:rPr>
              <a:t>(1,1)</a:t>
            </a:r>
            <a:r>
              <a:rPr lang="ko-KR" altLang="en-US" smtClean="0">
                <a:solidFill>
                  <a:srgbClr val="FF0000"/>
                </a:solidFill>
              </a:rPr>
              <a:t>로 만들기위해 </a:t>
            </a:r>
            <a:r>
              <a:rPr lang="en-US" altLang="ko-KR" smtClean="0">
                <a:solidFill>
                  <a:srgbClr val="FF0000"/>
                </a:solidFill>
              </a:rPr>
              <a:t>(2,1)</a:t>
            </a:r>
            <a:r>
              <a:rPr lang="ko-KR" altLang="en-US" smtClean="0">
                <a:solidFill>
                  <a:srgbClr val="FF0000"/>
                </a:solidFill>
              </a:rPr>
              <a:t>로 선언</a:t>
            </a:r>
            <a:endParaRPr lang="ko-KR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6864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Training</a:t>
            </a:r>
            <a:endParaRPr lang="ko-KR" altLang="en-US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 smtClean="0"/>
              <a:t>March 14</a:t>
            </a:r>
            <a:r>
              <a:rPr lang="en-US" altLang="ko-KR" i="1" baseline="30000" smtClean="0"/>
              <a:t>th</a:t>
            </a:r>
            <a:r>
              <a:rPr lang="en-US" altLang="ko-KR" i="1" smtClean="0"/>
              <a:t>, 2019</a:t>
            </a:r>
            <a:r>
              <a:rPr lang="en-US" altLang="ko-KR" smtClean="0"/>
              <a:t>    |    </a:t>
            </a:r>
            <a:fld id="{14A20385-A2F7-4E83-91CB-CBD8CF8A7936}" type="slidenum">
              <a:rPr lang="ko-KR" altLang="en-US" smtClean="0"/>
              <a:pPr algn="l"/>
              <a:t>37</a:t>
            </a:fld>
            <a:r>
              <a:rPr lang="en-US" altLang="ko-KR" smtClean="0"/>
              <a:t>/21</a:t>
            </a:r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D9CA676-EC78-7779-0DFA-6C0C6E482050}"/>
              </a:ext>
            </a:extLst>
          </p:cNvPr>
          <p:cNvSpPr/>
          <p:nvPr/>
        </p:nvSpPr>
        <p:spPr>
          <a:xfrm>
            <a:off x="364273" y="1574010"/>
            <a:ext cx="6000843" cy="263222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>
                <a:solidFill>
                  <a:srgbClr val="569CD6"/>
                </a:solidFill>
                <a:latin typeface="Consolas" panose="020B0609020204030204" pitchFamily="49" charset="0"/>
              </a:rPr>
              <a:t>def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DCDCAA"/>
                </a:solidFill>
                <a:latin typeface="Consolas" panose="020B0609020204030204" pitchFamily="49" charset="0"/>
              </a:rPr>
              <a:t>train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train_loader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model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loss_function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optimizer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scheduler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model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.train()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total_loss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endParaRPr lang="en-US" altLang="ko-KR" sz="120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200">
                <a:solidFill>
                  <a:srgbClr val="C586C0"/>
                </a:solidFill>
                <a:latin typeface="Consolas" panose="020B0609020204030204" pitchFamily="49" charset="0"/>
              </a:rPr>
              <a:t>for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, (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inputs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labels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) </a:t>
            </a:r>
            <a:r>
              <a:rPr lang="en-US" altLang="ko-KR" sz="1200">
                <a:solidFill>
                  <a:srgbClr val="C586C0"/>
                </a:solidFill>
                <a:latin typeface="Consolas" panose="020B0609020204030204" pitchFamily="49" charset="0"/>
              </a:rPr>
              <a:t>in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enumerate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train_loader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output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feature_list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model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inputs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loss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loss_function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output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labels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optimizer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.zero_grad()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loss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.backward()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total_loss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+=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loss</a:t>
            </a:r>
            <a:endParaRPr lang="en-US" altLang="ko-KR" sz="120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optimizer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.step()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scheduler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.step()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200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total_loss</a:t>
            </a:r>
            <a:endParaRPr lang="en-US" altLang="ko-KR" sz="1200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179283" y="949450"/>
            <a:ext cx="11833435" cy="719433"/>
          </a:xfrm>
        </p:spPr>
        <p:txBody>
          <a:bodyPr/>
          <a:lstStyle/>
          <a:p>
            <a:r>
              <a:rPr lang="en-US" altLang="ko-KR" b="1" smtClean="0"/>
              <a:t>Train_loader</a:t>
            </a:r>
            <a:r>
              <a:rPr lang="ko-KR" altLang="en-US" b="1" smtClean="0"/>
              <a:t>에 존재하는 모든 </a:t>
            </a:r>
            <a:r>
              <a:rPr lang="en-US" altLang="ko-KR" b="1" smtClean="0"/>
              <a:t>(inputs, label) </a:t>
            </a:r>
            <a:r>
              <a:rPr lang="ko-KR" altLang="en-US" b="1" smtClean="0"/>
              <a:t>쌍에 대하여 학습</a:t>
            </a:r>
            <a:endParaRPr lang="en-US" altLang="ko-KR" b="1" smtClean="0"/>
          </a:p>
        </p:txBody>
      </p:sp>
      <p:sp>
        <p:nvSpPr>
          <p:cNvPr id="7" name="TextBox 6"/>
          <p:cNvSpPr txBox="1"/>
          <p:nvPr/>
        </p:nvSpPr>
        <p:spPr>
          <a:xfrm>
            <a:off x="3733932" y="1791011"/>
            <a:ext cx="2631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>
                <a:solidFill>
                  <a:srgbClr val="FF0000"/>
                </a:solidFill>
              </a:rPr>
              <a:t>train</a:t>
            </a:r>
            <a:r>
              <a:rPr lang="ko-KR" altLang="en-US" smtClean="0">
                <a:solidFill>
                  <a:srgbClr val="FF0000"/>
                </a:solidFill>
              </a:rPr>
              <a:t>시에는 </a:t>
            </a:r>
            <a:r>
              <a:rPr lang="en-US" altLang="ko-KR" smtClean="0">
                <a:solidFill>
                  <a:srgbClr val="FF0000"/>
                </a:solidFill>
              </a:rPr>
              <a:t>model.train()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382486" y="2282471"/>
            <a:ext cx="1501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rgbClr val="FF0000"/>
                </a:solidFill>
              </a:rPr>
              <a:t>o</a:t>
            </a:r>
            <a:r>
              <a:rPr lang="en-US" altLang="ko-KR" smtClean="0">
                <a:solidFill>
                  <a:srgbClr val="FF0000"/>
                </a:solidFill>
              </a:rPr>
              <a:t>utput </a:t>
            </a:r>
            <a:r>
              <a:rPr lang="ko-KR" altLang="en-US" smtClean="0">
                <a:solidFill>
                  <a:srgbClr val="FF0000"/>
                </a:solidFill>
              </a:rPr>
              <a:t>계산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382486" y="2507864"/>
            <a:ext cx="1501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>
                <a:solidFill>
                  <a:srgbClr val="FF0000"/>
                </a:solidFill>
              </a:rPr>
              <a:t>loss</a:t>
            </a:r>
            <a:r>
              <a:rPr lang="en-US" altLang="ko-KR" smtClean="0">
                <a:solidFill>
                  <a:srgbClr val="FF0000"/>
                </a:solidFill>
              </a:rPr>
              <a:t> </a:t>
            </a:r>
            <a:r>
              <a:rPr lang="ko-KR" altLang="en-US" smtClean="0">
                <a:solidFill>
                  <a:srgbClr val="FF0000"/>
                </a:solidFill>
              </a:rPr>
              <a:t>계산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382486" y="2773931"/>
            <a:ext cx="1747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>
                <a:solidFill>
                  <a:srgbClr val="FF0000"/>
                </a:solidFill>
              </a:rPr>
              <a:t>backpropagation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091738" y="3317090"/>
            <a:ext cx="2923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rgbClr val="FF0000"/>
                </a:solidFill>
              </a:rPr>
              <a:t>o</a:t>
            </a:r>
            <a:r>
              <a:rPr lang="en-US" altLang="ko-KR" smtClean="0">
                <a:solidFill>
                  <a:srgbClr val="FF0000"/>
                </a:solidFill>
              </a:rPr>
              <a:t>ptimizer, scheduler update</a:t>
            </a:r>
            <a:endParaRPr lang="ko-KR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2991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test</a:t>
            </a:r>
            <a:endParaRPr lang="ko-KR" altLang="en-US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 smtClean="0"/>
              <a:t>March 14</a:t>
            </a:r>
            <a:r>
              <a:rPr lang="en-US" altLang="ko-KR" i="1" baseline="30000" smtClean="0"/>
              <a:t>th</a:t>
            </a:r>
            <a:r>
              <a:rPr lang="en-US" altLang="ko-KR" i="1" smtClean="0"/>
              <a:t>, 2019</a:t>
            </a:r>
            <a:r>
              <a:rPr lang="en-US" altLang="ko-KR" smtClean="0"/>
              <a:t>    |    </a:t>
            </a:r>
            <a:fld id="{14A20385-A2F7-4E83-91CB-CBD8CF8A7936}" type="slidenum">
              <a:rPr lang="ko-KR" altLang="en-US" smtClean="0"/>
              <a:pPr algn="l"/>
              <a:t>38</a:t>
            </a:fld>
            <a:r>
              <a:rPr lang="en-US" altLang="ko-KR" smtClean="0"/>
              <a:t>/21</a:t>
            </a:r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D9CA676-EC78-7779-0DFA-6C0C6E482050}"/>
              </a:ext>
            </a:extLst>
          </p:cNvPr>
          <p:cNvSpPr/>
          <p:nvPr/>
        </p:nvSpPr>
        <p:spPr>
          <a:xfrm>
            <a:off x="390676" y="1791011"/>
            <a:ext cx="7715910" cy="44025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>
                <a:solidFill>
                  <a:srgbClr val="569CD6"/>
                </a:solidFill>
                <a:latin typeface="Consolas" panose="020B0609020204030204" pitchFamily="49" charset="0"/>
              </a:rPr>
              <a:t>def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DCDCAA"/>
                </a:solidFill>
                <a:latin typeface="Consolas" panose="020B0609020204030204" pitchFamily="49" charset="0"/>
              </a:rPr>
              <a:t>test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all_loader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train_loader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model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model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.eval()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train_out_list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[]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train_lat_list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[]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train_lab_list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[]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dot_out_list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[]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dot_lat_list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[]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200">
                <a:solidFill>
                  <a:srgbClr val="C586C0"/>
                </a:solidFill>
                <a:latin typeface="Consolas" panose="020B0609020204030204" pitchFamily="49" charset="0"/>
              </a:rPr>
              <a:t>for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inputs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C586C0"/>
                </a:solidFill>
                <a:latin typeface="Consolas" panose="020B0609020204030204" pitchFamily="49" charset="0"/>
              </a:rPr>
              <a:t>in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all_loader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output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feature_list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model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inputs</a:t>
            </a:r>
            <a:r>
              <a:rPr lang="en-US" altLang="ko-KR" sz="1200" smtClean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  <a:endParaRPr lang="en-US" altLang="ko-KR" sz="120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dot_out_list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DCDCAA"/>
                </a:solidFill>
                <a:latin typeface="Consolas" panose="020B0609020204030204" pitchFamily="49" charset="0"/>
              </a:rPr>
              <a:t>append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output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.detach().numpy())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dot_lat_list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DCDCAA"/>
                </a:solidFill>
                <a:latin typeface="Consolas" panose="020B0609020204030204" pitchFamily="49" charset="0"/>
              </a:rPr>
              <a:t>append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feature_list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200">
                <a:solidFill>
                  <a:srgbClr val="C586C0"/>
                </a:solidFill>
                <a:latin typeface="Consolas" panose="020B0609020204030204" pitchFamily="49" charset="0"/>
              </a:rPr>
              <a:t>for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, (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inputs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labels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) </a:t>
            </a:r>
            <a:r>
              <a:rPr lang="en-US" altLang="ko-KR" sz="1200">
                <a:solidFill>
                  <a:srgbClr val="C586C0"/>
                </a:solidFill>
                <a:latin typeface="Consolas" panose="020B0609020204030204" pitchFamily="49" charset="0"/>
              </a:rPr>
              <a:t>in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enumerate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train_loader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output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feature_list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model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inputs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   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train_out_list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DCDCAA"/>
                </a:solidFill>
                <a:latin typeface="Consolas" panose="020B0609020204030204" pitchFamily="49" charset="0"/>
              </a:rPr>
              <a:t>append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output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.detach().numpy())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train_lab_list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DCDCAA"/>
                </a:solidFill>
                <a:latin typeface="Consolas" panose="020B0609020204030204" pitchFamily="49" charset="0"/>
              </a:rPr>
              <a:t>append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labels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.detach().numpy())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train_lat_list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DCDCAA"/>
                </a:solidFill>
                <a:latin typeface="Consolas" panose="020B0609020204030204" pitchFamily="49" charset="0"/>
              </a:rPr>
              <a:t>append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feature_list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200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dot_out_list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dot_lat_list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train_out_list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train_lat_list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train_lab_list</a:t>
            </a:r>
            <a:endParaRPr lang="en-US" altLang="ko-KR" sz="1200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335477" y="2295733"/>
            <a:ext cx="3439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>
                <a:solidFill>
                  <a:srgbClr val="FF0000"/>
                </a:solidFill>
              </a:rPr>
              <a:t>test</a:t>
            </a:r>
            <a:r>
              <a:rPr lang="ko-KR" altLang="en-US" smtClean="0">
                <a:solidFill>
                  <a:srgbClr val="FF0000"/>
                </a:solidFill>
              </a:rPr>
              <a:t>시에는 </a:t>
            </a:r>
            <a:r>
              <a:rPr lang="en-US" altLang="ko-KR" smtClean="0">
                <a:solidFill>
                  <a:srgbClr val="FF0000"/>
                </a:solidFill>
              </a:rPr>
              <a:t>model.eval()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179283" y="949450"/>
            <a:ext cx="11833435" cy="719433"/>
          </a:xfrm>
        </p:spPr>
        <p:txBody>
          <a:bodyPr/>
          <a:lstStyle/>
          <a:p>
            <a:r>
              <a:rPr lang="ko-KR" altLang="en-US" b="1" smtClean="0"/>
              <a:t>학습에 사용된 점 뿐만 아니라 모든 점에 대해서 </a:t>
            </a:r>
            <a:r>
              <a:rPr lang="en-US" altLang="ko-KR" b="1" smtClean="0"/>
              <a:t>test</a:t>
            </a:r>
            <a:r>
              <a:rPr lang="ko-KR" altLang="en-US" b="1" smtClean="0"/>
              <a:t>를 진행하여 해당 점이 어떤 </a:t>
            </a:r>
            <a:r>
              <a:rPr lang="en-US" altLang="ko-KR" b="1" smtClean="0"/>
              <a:t>label</a:t>
            </a:r>
            <a:r>
              <a:rPr lang="ko-KR" altLang="en-US" b="1" smtClean="0"/>
              <a:t>을 가지는지 평가한다</a:t>
            </a:r>
            <a:r>
              <a:rPr lang="en-US" altLang="ko-KR" b="1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43312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Get_threshold</a:t>
            </a:r>
            <a:endParaRPr lang="ko-KR" altLang="en-US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 smtClean="0"/>
              <a:t>March 14</a:t>
            </a:r>
            <a:r>
              <a:rPr lang="en-US" altLang="ko-KR" i="1" baseline="30000" smtClean="0"/>
              <a:t>th</a:t>
            </a:r>
            <a:r>
              <a:rPr lang="en-US" altLang="ko-KR" i="1" smtClean="0"/>
              <a:t>, 2019</a:t>
            </a:r>
            <a:r>
              <a:rPr lang="en-US" altLang="ko-KR" smtClean="0"/>
              <a:t>    |    </a:t>
            </a:r>
            <a:fld id="{14A20385-A2F7-4E83-91CB-CBD8CF8A7936}" type="slidenum">
              <a:rPr lang="ko-KR" altLang="en-US" smtClean="0"/>
              <a:pPr algn="l"/>
              <a:t>39</a:t>
            </a:fld>
            <a:r>
              <a:rPr lang="en-US" altLang="ko-KR" smtClean="0"/>
              <a:t>/21</a:t>
            </a:r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D9CA676-EC78-7779-0DFA-6C0C6E482050}"/>
              </a:ext>
            </a:extLst>
          </p:cNvPr>
          <p:cNvSpPr/>
          <p:nvPr/>
        </p:nvSpPr>
        <p:spPr>
          <a:xfrm>
            <a:off x="407218" y="2782158"/>
            <a:ext cx="10258049" cy="322993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>
                <a:solidFill>
                  <a:srgbClr val="569CD6"/>
                </a:solidFill>
                <a:latin typeface="Consolas" panose="020B0609020204030204" pitchFamily="49" charset="0"/>
              </a:rPr>
              <a:t>def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DCDCAA"/>
                </a:solidFill>
                <a:latin typeface="Consolas" panose="020B0609020204030204" pitchFamily="49" charset="0"/>
              </a:rPr>
              <a:t>get_threshold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train_loader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model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model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.eval()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red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endParaRPr lang="en-US" altLang="ko-KR" sz="120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yellow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endParaRPr lang="en-US" altLang="ko-KR" sz="120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num_red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endParaRPr lang="en-US" altLang="ko-KR" sz="120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num_yellow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endParaRPr lang="en-US" altLang="ko-KR" sz="120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200">
                <a:solidFill>
                  <a:srgbClr val="C586C0"/>
                </a:solidFill>
                <a:latin typeface="Consolas" panose="020B0609020204030204" pitchFamily="49" charset="0"/>
              </a:rPr>
              <a:t>for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, (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inputs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labels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) </a:t>
            </a:r>
            <a:r>
              <a:rPr lang="en-US" altLang="ko-KR" sz="1200">
                <a:solidFill>
                  <a:srgbClr val="C586C0"/>
                </a:solidFill>
                <a:latin typeface="Consolas" panose="020B0609020204030204" pitchFamily="49" charset="0"/>
              </a:rPr>
              <a:t>in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enumerate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train_loader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output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_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model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inputs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labels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.item()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==</a:t>
            </a:r>
            <a:r>
              <a:rPr lang="en-US" altLang="ko-KR" sz="120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       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red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+=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output</a:t>
            </a:r>
            <a:endParaRPr lang="en-US" altLang="ko-KR" sz="120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       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num_red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+=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endParaRPr lang="en-US" altLang="ko-KR" sz="120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labels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.item()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==</a:t>
            </a:r>
            <a:r>
              <a:rPr lang="en-US" altLang="ko-KR" sz="120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       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yellow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+=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output</a:t>
            </a:r>
            <a:endParaRPr lang="en-US" altLang="ko-KR" sz="120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       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num_yellow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+=</a:t>
            </a:r>
            <a:r>
              <a:rPr lang="en-US" altLang="ko-KR" sz="120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endParaRPr lang="en-US" altLang="ko-KR" sz="120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avg_red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red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/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num_red</a:t>
            </a:r>
            <a:endParaRPr lang="en-US" altLang="ko-KR" sz="120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avg_yellow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yellow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/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num_yellow</a:t>
            </a:r>
            <a:endParaRPr lang="en-US" altLang="ko-KR" sz="120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200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((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avg_red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+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avg_yellow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/</a:t>
            </a:r>
            <a:r>
              <a:rPr lang="en-US" altLang="ko-KR" sz="1200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)[</a:t>
            </a:r>
            <a:r>
              <a:rPr lang="en-US" altLang="ko-KR" sz="120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].item()</a:t>
            </a:r>
            <a:endParaRPr lang="en-US" altLang="ko-KR" sz="1200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179283" y="949450"/>
            <a:ext cx="11833435" cy="1728143"/>
          </a:xfrm>
        </p:spPr>
        <p:txBody>
          <a:bodyPr>
            <a:normAutofit/>
          </a:bodyPr>
          <a:lstStyle/>
          <a:p>
            <a:r>
              <a:rPr lang="ko-KR" altLang="en-US" b="1" smtClean="0"/>
              <a:t>현재 </a:t>
            </a:r>
            <a:r>
              <a:rPr lang="en-US" altLang="ko-KR" b="1" smtClean="0"/>
              <a:t>output</a:t>
            </a:r>
            <a:r>
              <a:rPr lang="ko-KR" altLang="en-US" b="1" smtClean="0"/>
              <a:t>은 </a:t>
            </a:r>
            <a:r>
              <a:rPr lang="en-US" altLang="ko-KR" b="1" smtClean="0"/>
              <a:t>1</a:t>
            </a:r>
            <a:r>
              <a:rPr lang="ko-KR" altLang="en-US" b="1" smtClean="0"/>
              <a:t>의 자리 스칼라 값이다</a:t>
            </a:r>
            <a:r>
              <a:rPr lang="en-US" altLang="ko-KR" b="1" smtClean="0"/>
              <a:t>. (</a:t>
            </a:r>
            <a:r>
              <a:rPr lang="ko-KR" altLang="en-US" b="1" smtClean="0"/>
              <a:t>빨간점을 </a:t>
            </a:r>
            <a:r>
              <a:rPr lang="en-US" altLang="ko-KR" b="1" smtClean="0"/>
              <a:t>0</a:t>
            </a:r>
            <a:r>
              <a:rPr lang="ko-KR" altLang="en-US" b="1" smtClean="0"/>
              <a:t>으로</a:t>
            </a:r>
            <a:r>
              <a:rPr lang="en-US" altLang="ko-KR" b="1" smtClean="0"/>
              <a:t>, </a:t>
            </a:r>
            <a:r>
              <a:rPr lang="ko-KR" altLang="en-US" b="1" smtClean="0"/>
              <a:t>노란점을 </a:t>
            </a:r>
            <a:r>
              <a:rPr lang="en-US" altLang="ko-KR" b="1" smtClean="0"/>
              <a:t>1</a:t>
            </a:r>
            <a:r>
              <a:rPr lang="ko-KR" altLang="en-US" b="1" smtClean="0"/>
              <a:t>로 가도록 학습</a:t>
            </a:r>
            <a:r>
              <a:rPr lang="en-US" altLang="ko-KR" b="1" smtClean="0"/>
              <a:t>)</a:t>
            </a:r>
          </a:p>
          <a:p>
            <a:r>
              <a:rPr lang="ko-KR" altLang="en-US" b="1" smtClean="0"/>
              <a:t>분류를 하기위해서는 특정 </a:t>
            </a:r>
            <a:r>
              <a:rPr lang="en-US" altLang="ko-KR" b="1" smtClean="0"/>
              <a:t>threshold</a:t>
            </a:r>
            <a:r>
              <a:rPr lang="ko-KR" altLang="en-US" b="1" smtClean="0"/>
              <a:t>값을 잡아 그 값보다 낮으면 빨간</a:t>
            </a:r>
            <a:r>
              <a:rPr lang="en-US" altLang="ko-KR" b="1" smtClean="0"/>
              <a:t>, </a:t>
            </a:r>
            <a:r>
              <a:rPr lang="ko-KR" altLang="en-US" b="1" smtClean="0"/>
              <a:t>그 값보다 높으면 노랑으로 판별해야함</a:t>
            </a:r>
            <a:endParaRPr lang="en-US" altLang="ko-KR" b="1" smtClean="0"/>
          </a:p>
          <a:p>
            <a:pPr marL="0" indent="0">
              <a:buNone/>
            </a:pPr>
            <a:endParaRPr lang="en-US" altLang="ko-KR" b="1" smtClean="0"/>
          </a:p>
        </p:txBody>
      </p:sp>
    </p:spTree>
    <p:extLst>
      <p:ext uri="{BB962C8B-B14F-4D97-AF65-F5344CB8AC3E}">
        <p14:creationId xmlns:p14="http://schemas.microsoft.com/office/powerpoint/2010/main" val="159906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83" y="129132"/>
            <a:ext cx="11833435" cy="718018"/>
          </a:xfrm>
        </p:spPr>
        <p:txBody>
          <a:bodyPr>
            <a:normAutofit/>
          </a:bodyPr>
          <a:lstStyle/>
          <a:p>
            <a:pPr lvl="1" algn="l" rtl="0" latinLnBrk="1">
              <a:lnSpc>
                <a:spcPct val="90000"/>
              </a:lnSpc>
              <a:spcBef>
                <a:spcPct val="0"/>
              </a:spcBef>
            </a:pPr>
            <a:r>
              <a:rPr lang="en-US" altLang="ko-KR" sz="3600" b="1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Visual Studio 2022 </a:t>
            </a:r>
            <a:r>
              <a:rPr lang="ko-KR" altLang="en-US" sz="3600" b="1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실행 화면</a:t>
            </a:r>
            <a:endParaRPr lang="ko-KR" altLang="en-US" sz="36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0" y="6565355"/>
            <a:ext cx="2743200" cy="301625"/>
          </a:xfrm>
        </p:spPr>
        <p:txBody>
          <a:bodyPr/>
          <a:lstStyle/>
          <a:p>
            <a:pPr algn="l"/>
            <a:r>
              <a:rPr lang="en-US" altLang="ko-KR" i="1"/>
              <a:t>August 20th, 2022</a:t>
            </a:r>
            <a:r>
              <a:rPr lang="en-US" altLang="ko-KR"/>
              <a:t>    |    </a:t>
            </a:r>
            <a:fld id="{14A20385-A2F7-4E83-91CB-CBD8CF8A7936}" type="slidenum">
              <a:rPr lang="ko-KR" altLang="en-US" smtClean="0"/>
              <a:pPr algn="l"/>
              <a:t>4</a:t>
            </a:fld>
            <a:r>
              <a:rPr lang="en-US" altLang="ko-KR"/>
              <a:t>/37</a:t>
            </a: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9744" y="962023"/>
            <a:ext cx="5312513" cy="524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70901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Loader</a:t>
            </a:r>
            <a:endParaRPr lang="ko-KR" altLang="en-US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 smtClean="0"/>
              <a:t>March 14</a:t>
            </a:r>
            <a:r>
              <a:rPr lang="en-US" altLang="ko-KR" i="1" baseline="30000" smtClean="0"/>
              <a:t>th</a:t>
            </a:r>
            <a:r>
              <a:rPr lang="en-US" altLang="ko-KR" i="1" smtClean="0"/>
              <a:t>, 2019</a:t>
            </a:r>
            <a:r>
              <a:rPr lang="en-US" altLang="ko-KR" smtClean="0"/>
              <a:t>    |    </a:t>
            </a:r>
            <a:fld id="{14A20385-A2F7-4E83-91CB-CBD8CF8A7936}" type="slidenum">
              <a:rPr lang="ko-KR" altLang="en-US" smtClean="0"/>
              <a:pPr algn="l"/>
              <a:t>40</a:t>
            </a:fld>
            <a:r>
              <a:rPr lang="en-US" altLang="ko-KR" smtClean="0"/>
              <a:t>/21</a:t>
            </a:r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D9CA676-EC78-7779-0DFA-6C0C6E482050}"/>
              </a:ext>
            </a:extLst>
          </p:cNvPr>
          <p:cNvSpPr/>
          <p:nvPr/>
        </p:nvSpPr>
        <p:spPr>
          <a:xfrm>
            <a:off x="366213" y="2206502"/>
            <a:ext cx="6000843" cy="322993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train_loader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torch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.utils.data.DataLoader(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train_dataset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batch_size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shuffle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569CD6"/>
                </a:solidFill>
                <a:latin typeface="Consolas" panose="020B0609020204030204" pitchFamily="49" charset="0"/>
              </a:rPr>
              <a:t>True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all_loader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torch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.utils.data.DataLoader(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all_dot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batch_size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shuffle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569CD6"/>
                </a:solidFill>
                <a:latin typeface="Consolas" panose="020B0609020204030204" pitchFamily="49" charset="0"/>
              </a:rPr>
              <a:t>False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/>
            </a:r>
            <a:b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</a:br>
            <a:endParaRPr lang="en-US" altLang="ko-KR" sz="1200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179283" y="949450"/>
            <a:ext cx="11833435" cy="1728143"/>
          </a:xfrm>
        </p:spPr>
        <p:txBody>
          <a:bodyPr>
            <a:normAutofit/>
          </a:bodyPr>
          <a:lstStyle/>
          <a:p>
            <a:r>
              <a:rPr lang="en-US" altLang="ko-KR" b="1"/>
              <a:t>d</a:t>
            </a:r>
            <a:r>
              <a:rPr lang="en-US" altLang="ko-KR" b="1" smtClean="0"/>
              <a:t>ataset</a:t>
            </a:r>
            <a:r>
              <a:rPr lang="ko-KR" altLang="en-US" b="1" smtClean="0"/>
              <a:t>함수를 학습에 유용하게 사용할 수 있도록 </a:t>
            </a:r>
            <a:r>
              <a:rPr lang="en-US" altLang="ko-KR" b="1" smtClean="0"/>
              <a:t>data_loader</a:t>
            </a:r>
            <a:r>
              <a:rPr lang="ko-KR" altLang="en-US" b="1" smtClean="0"/>
              <a:t>로 변환하여 사용한다</a:t>
            </a:r>
            <a:r>
              <a:rPr lang="en-US" altLang="ko-KR" b="1" smtClean="0"/>
              <a:t>.</a:t>
            </a:r>
          </a:p>
          <a:p>
            <a:r>
              <a:rPr lang="en-US" altLang="ko-KR" b="1" smtClean="0"/>
              <a:t>Batch_size, shuffle </a:t>
            </a:r>
            <a:r>
              <a:rPr lang="ko-KR" altLang="en-US" b="1" smtClean="0"/>
              <a:t>등 다양한 기능 제공</a:t>
            </a:r>
            <a:endParaRPr lang="en-US" altLang="ko-KR" b="1" smtClean="0"/>
          </a:p>
          <a:p>
            <a:pPr marL="0" indent="0">
              <a:buNone/>
            </a:pPr>
            <a:endParaRPr lang="en-US" altLang="ko-KR" b="1" smtClean="0"/>
          </a:p>
        </p:txBody>
      </p:sp>
    </p:spTree>
    <p:extLst>
      <p:ext uri="{BB962C8B-B14F-4D97-AF65-F5344CB8AC3E}">
        <p14:creationId xmlns:p14="http://schemas.microsoft.com/office/powerpoint/2010/main" val="1819407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Hyperparameter Tuning</a:t>
            </a:r>
            <a:endParaRPr lang="ko-KR" altLang="en-US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 smtClean="0"/>
              <a:t>March 14</a:t>
            </a:r>
            <a:r>
              <a:rPr lang="en-US" altLang="ko-KR" i="1" baseline="30000" smtClean="0"/>
              <a:t>th</a:t>
            </a:r>
            <a:r>
              <a:rPr lang="en-US" altLang="ko-KR" i="1" smtClean="0"/>
              <a:t>, 2019</a:t>
            </a:r>
            <a:r>
              <a:rPr lang="en-US" altLang="ko-KR" smtClean="0"/>
              <a:t>    |    </a:t>
            </a:r>
            <a:fld id="{14A20385-A2F7-4E83-91CB-CBD8CF8A7936}" type="slidenum">
              <a:rPr lang="ko-KR" altLang="en-US" smtClean="0"/>
              <a:pPr algn="l"/>
              <a:t>41</a:t>
            </a:fld>
            <a:r>
              <a:rPr lang="en-US" altLang="ko-KR" smtClean="0"/>
              <a:t>/21</a:t>
            </a:r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D9CA676-EC78-7779-0DFA-6C0C6E482050}"/>
              </a:ext>
            </a:extLst>
          </p:cNvPr>
          <p:cNvSpPr/>
          <p:nvPr/>
        </p:nvSpPr>
        <p:spPr>
          <a:xfrm>
            <a:off x="296506" y="3993837"/>
            <a:ext cx="6000843" cy="247895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num_layer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B5CEA8"/>
                </a:solidFill>
                <a:latin typeface="Consolas" panose="020B0609020204030204" pitchFamily="49" charset="0"/>
              </a:rPr>
              <a:t>5</a:t>
            </a:r>
            <a:endParaRPr lang="en-US" altLang="ko-KR" sz="120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200">
                <a:solidFill>
                  <a:srgbClr val="6A9955"/>
                </a:solidFill>
                <a:latin typeface="Consolas" panose="020B0609020204030204" pitchFamily="49" charset="0"/>
              </a:rPr>
              <a:t># act_function = "ReLU"</a:t>
            </a:r>
            <a:endParaRPr lang="en-US" altLang="ko-KR" sz="120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act_function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CE9178"/>
                </a:solidFill>
                <a:latin typeface="Consolas" panose="020B0609020204030204" pitchFamily="49" charset="0"/>
              </a:rPr>
              <a:t>"LeakyReLU"</a:t>
            </a:r>
            <a:endParaRPr lang="en-US" altLang="ko-KR" sz="120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model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FCN_exp2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num_layer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act_function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/>
            </a:r>
            <a:b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learning_rate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B5CEA8"/>
                </a:solidFill>
                <a:latin typeface="Consolas" panose="020B0609020204030204" pitchFamily="49" charset="0"/>
              </a:rPr>
              <a:t>1e-4</a:t>
            </a:r>
            <a:endParaRPr lang="en-US" altLang="ko-KR" sz="120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loss_function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nn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MSELoss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reduction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CE9178"/>
                </a:solidFill>
                <a:latin typeface="Consolas" panose="020B0609020204030204" pitchFamily="49" charset="0"/>
              </a:rPr>
              <a:t>"sum"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optimizer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torch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optim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Adam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model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DCDCAA"/>
                </a:solidFill>
                <a:latin typeface="Consolas" panose="020B0609020204030204" pitchFamily="49" charset="0"/>
              </a:rPr>
              <a:t>parameters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(),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lr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learning_rate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scheduler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torch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optim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lr_scheduler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4EC9B0"/>
                </a:solidFill>
                <a:latin typeface="Consolas" panose="020B0609020204030204" pitchFamily="49" charset="0"/>
              </a:rPr>
              <a:t>MultiStepLR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optimizer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milestones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200">
                <a:solidFill>
                  <a:srgbClr val="B5CEA8"/>
                </a:solidFill>
                <a:latin typeface="Consolas" panose="020B0609020204030204" pitchFamily="49" charset="0"/>
              </a:rPr>
              <a:t>300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], </a:t>
            </a: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gamma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/>
            </a:r>
            <a:b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epoch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smtClean="0">
                <a:solidFill>
                  <a:srgbClr val="B5CEA8"/>
                </a:solidFill>
                <a:latin typeface="Consolas" panose="020B0609020204030204" pitchFamily="49" charset="0"/>
              </a:rPr>
              <a:t>1000</a:t>
            </a:r>
            <a:endParaRPr lang="en-US" altLang="ko-KR" sz="1200">
              <a:solidFill>
                <a:srgbClr val="CCCCCC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179283" y="949450"/>
            <a:ext cx="11833435" cy="2814762"/>
          </a:xfrm>
        </p:spPr>
        <p:txBody>
          <a:bodyPr>
            <a:normAutofit/>
          </a:bodyPr>
          <a:lstStyle/>
          <a:p>
            <a:r>
              <a:rPr lang="ko-KR" altLang="en-US" b="1" smtClean="0"/>
              <a:t>학습을 위한 다양한 </a:t>
            </a:r>
            <a:r>
              <a:rPr lang="en-US" altLang="ko-KR" b="1" smtClean="0"/>
              <a:t>hyperparameter tuning.</a:t>
            </a:r>
          </a:p>
          <a:p>
            <a:r>
              <a:rPr lang="ko-KR" altLang="en-US" b="1" smtClean="0"/>
              <a:t>적합한 </a:t>
            </a:r>
            <a:r>
              <a:rPr lang="en-US" altLang="ko-KR" b="1" smtClean="0"/>
              <a:t>hyperparameter</a:t>
            </a:r>
            <a:r>
              <a:rPr lang="ko-KR" altLang="en-US" b="1" smtClean="0"/>
              <a:t>를 찾는 것은 학습에 매우 중요함</a:t>
            </a:r>
            <a:endParaRPr lang="en-US" altLang="ko-KR" b="1" smtClean="0"/>
          </a:p>
          <a:p>
            <a:r>
              <a:rPr lang="en-US" altLang="ko-KR" b="1" smtClean="0"/>
              <a:t>num_layer : </a:t>
            </a:r>
            <a:r>
              <a:rPr lang="en-US" altLang="ko-KR" b="1" smtClean="0"/>
              <a:t>layer </a:t>
            </a:r>
            <a:r>
              <a:rPr lang="ko-KR" altLang="en-US" b="1" smtClean="0"/>
              <a:t>개수</a:t>
            </a:r>
            <a:r>
              <a:rPr lang="en-US" altLang="ko-KR" b="1" smtClean="0"/>
              <a:t>, </a:t>
            </a:r>
            <a:r>
              <a:rPr lang="ko-KR" altLang="en-US" b="1" smtClean="0"/>
              <a:t>많을 수록 복잡한 문제를 풀 수 있음</a:t>
            </a:r>
            <a:r>
              <a:rPr lang="en-US" altLang="ko-KR" b="1" smtClean="0"/>
              <a:t>. </a:t>
            </a:r>
            <a:r>
              <a:rPr lang="ko-KR" altLang="en-US" b="1" smtClean="0"/>
              <a:t>하지만 학습시켜야하는 </a:t>
            </a:r>
            <a:r>
              <a:rPr lang="en-US" altLang="ko-KR" b="1" smtClean="0"/>
              <a:t>paramete</a:t>
            </a:r>
            <a:r>
              <a:rPr lang="ko-KR" altLang="en-US" b="1" smtClean="0"/>
              <a:t>가 늘어나게 되면 그만큼 학습에 필요한 </a:t>
            </a:r>
            <a:r>
              <a:rPr lang="en-US" altLang="ko-KR" b="1" smtClean="0"/>
              <a:t>data</a:t>
            </a:r>
            <a:r>
              <a:rPr lang="ko-KR" altLang="en-US" b="1" smtClean="0"/>
              <a:t>도 많이 필요함</a:t>
            </a:r>
            <a:r>
              <a:rPr lang="en-US" altLang="ko-KR" b="1" smtClean="0"/>
              <a:t>. </a:t>
            </a:r>
            <a:r>
              <a:rPr lang="ko-KR" altLang="en-US" b="1" smtClean="0"/>
              <a:t>적당한 값으로 설정</a:t>
            </a:r>
            <a:endParaRPr lang="en-US" altLang="ko-KR" b="1" smtClean="0"/>
          </a:p>
          <a:p>
            <a:r>
              <a:rPr lang="en-US" altLang="ko-KR" b="1" smtClean="0"/>
              <a:t>ac</a:t>
            </a:r>
            <a:r>
              <a:rPr lang="en-US" altLang="ko-KR" b="1" smtClean="0"/>
              <a:t>t_function : activation function </a:t>
            </a:r>
            <a:r>
              <a:rPr lang="ko-KR" altLang="en-US" b="1" smtClean="0"/>
              <a:t>설정</a:t>
            </a:r>
            <a:r>
              <a:rPr lang="en-US" altLang="ko-KR" b="1" smtClean="0"/>
              <a:t>, </a:t>
            </a:r>
            <a:r>
              <a:rPr lang="ko-KR" altLang="en-US" b="1" smtClean="0"/>
              <a:t>주석을 통해 설정 </a:t>
            </a:r>
            <a:r>
              <a:rPr lang="en-US" altLang="ko-KR" b="1" smtClean="0"/>
              <a:t>(ReLU or LeakyReLU)</a:t>
            </a:r>
          </a:p>
          <a:p>
            <a:r>
              <a:rPr lang="en-US" altLang="ko-KR" b="1" smtClean="0"/>
              <a:t>learning_rate : </a:t>
            </a:r>
            <a:r>
              <a:rPr lang="ko-KR" altLang="en-US" b="1" smtClean="0"/>
              <a:t>한 학습마다 얼마나 </a:t>
            </a:r>
            <a:r>
              <a:rPr lang="en-US" altLang="ko-KR" b="1" smtClean="0"/>
              <a:t>parameter</a:t>
            </a:r>
            <a:r>
              <a:rPr lang="ko-KR" altLang="en-US" b="1" smtClean="0"/>
              <a:t>를 조정할 것인지</a:t>
            </a:r>
            <a:endParaRPr lang="en-US" altLang="ko-KR" b="1" smtClean="0"/>
          </a:p>
          <a:p>
            <a:r>
              <a:rPr lang="en-US" altLang="ko-KR" b="1" smtClean="0"/>
              <a:t>scheduler : epoch</a:t>
            </a:r>
            <a:r>
              <a:rPr lang="ko-KR" altLang="en-US" b="1" smtClean="0"/>
              <a:t>별로 </a:t>
            </a:r>
            <a:r>
              <a:rPr lang="en-US" altLang="ko-KR" b="1" smtClean="0"/>
              <a:t>learning_rate</a:t>
            </a:r>
            <a:r>
              <a:rPr lang="ko-KR" altLang="en-US" b="1" smtClean="0"/>
              <a:t>을 조절할 수 있는 함수</a:t>
            </a:r>
            <a:endParaRPr lang="en-US" altLang="ko-KR" b="1" smtClean="0"/>
          </a:p>
        </p:txBody>
      </p:sp>
    </p:spTree>
    <p:extLst>
      <p:ext uri="{BB962C8B-B14F-4D97-AF65-F5344CB8AC3E}">
        <p14:creationId xmlns:p14="http://schemas.microsoft.com/office/powerpoint/2010/main" val="2833745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600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결과</a:t>
            </a:r>
            <a:endParaRPr lang="ko-KR" altLang="en-US" sz="36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 smtClean="0"/>
              <a:t>March 14</a:t>
            </a:r>
            <a:r>
              <a:rPr lang="en-US" altLang="ko-KR" i="1" baseline="30000" smtClean="0"/>
              <a:t>th</a:t>
            </a:r>
            <a:r>
              <a:rPr lang="en-US" altLang="ko-KR" i="1" smtClean="0"/>
              <a:t>, 2019</a:t>
            </a:r>
            <a:r>
              <a:rPr lang="en-US" altLang="ko-KR" smtClean="0"/>
              <a:t>    |    </a:t>
            </a:r>
            <a:fld id="{14A20385-A2F7-4E83-91CB-CBD8CF8A7936}" type="slidenum">
              <a:rPr lang="ko-KR" altLang="en-US" smtClean="0"/>
              <a:pPr algn="l"/>
              <a:t>42</a:t>
            </a:fld>
            <a:r>
              <a:rPr lang="en-US" altLang="ko-KR" smtClean="0"/>
              <a:t>/21</a:t>
            </a:r>
            <a:endParaRPr lang="ko-KR" altLang="en-US"/>
          </a:p>
        </p:txBody>
      </p:sp>
      <p:sp>
        <p:nvSpPr>
          <p:cNvPr id="20" name="내용 개체 틀 11">
            <a:extLst>
              <a:ext uri="{FF2B5EF4-FFF2-40B4-BE49-F238E27FC236}">
                <a16:creationId xmlns:a16="http://schemas.microsoft.com/office/drawing/2014/main" id="{2CC55B63-BF29-4477-8B35-90D403B7B5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283" y="962829"/>
            <a:ext cx="2688811" cy="173576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altLang="ko-KR" sz="1800" b="1" smtClean="0"/>
              <a:t>Layer0 = input space</a:t>
            </a: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en-US" altLang="ko-KR" sz="1600" b="1" smtClean="0"/>
              <a:t>Input space</a:t>
            </a:r>
            <a:r>
              <a:rPr lang="ko-KR" altLang="en-US" sz="1600" b="1" smtClean="0"/>
              <a:t>에서 노란색과 빨간색으로 구분되는 영역</a:t>
            </a:r>
            <a:endParaRPr lang="en-US" altLang="ko-KR" sz="1600" b="1" smtClean="0"/>
          </a:p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endParaRPr lang="en-US" altLang="ko-KR" sz="1800" b="1" smtClean="0"/>
          </a:p>
        </p:txBody>
      </p:sp>
      <p:sp>
        <p:nvSpPr>
          <p:cNvPr id="8" name="내용 개체 틀 11">
            <a:extLst>
              <a:ext uri="{FF2B5EF4-FFF2-40B4-BE49-F238E27FC236}">
                <a16:creationId xmlns:a16="http://schemas.microsoft.com/office/drawing/2014/main" id="{2CC55B63-BF29-4477-8B35-90D403B7B5A0}"/>
              </a:ext>
            </a:extLst>
          </p:cNvPr>
          <p:cNvSpPr txBox="1">
            <a:spLocks/>
          </p:cNvSpPr>
          <p:nvPr/>
        </p:nvSpPr>
        <p:spPr>
          <a:xfrm>
            <a:off x="2819029" y="928839"/>
            <a:ext cx="5053732" cy="17357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0000" indent="-1800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  <a:lvl2pPr marL="36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2pPr>
            <a:lvl3pPr marL="54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Times New Roman" panose="02020603050405020304" pitchFamily="18" charset="0"/>
              <a:buChar char="−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altLang="ko-KR" sz="1800" b="1" smtClean="0"/>
              <a:t>Penultimate Layer = </a:t>
            </a:r>
            <a:r>
              <a:rPr lang="ko-KR" altLang="en-US" sz="1800" b="1" smtClean="0"/>
              <a:t>마지막 전 </a:t>
            </a:r>
            <a:r>
              <a:rPr lang="en-US" altLang="ko-KR" sz="1800" b="1" smtClean="0"/>
              <a:t>layer space</a:t>
            </a: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ko-KR" altLang="en-US" sz="1600" b="1" smtClean="0"/>
              <a:t>마지막 전 </a:t>
            </a:r>
            <a:r>
              <a:rPr lang="en-US" altLang="ko-KR" sz="1600" b="1" smtClean="0"/>
              <a:t>layer space</a:t>
            </a:r>
            <a:r>
              <a:rPr lang="ko-KR" altLang="en-US" sz="1600" b="1" smtClean="0"/>
              <a:t>에서 빨간점과 노란 점이 어떻게 분리되는지 확인</a:t>
            </a:r>
            <a:endParaRPr lang="en-US" altLang="ko-KR" sz="1600" b="1" smtClean="0"/>
          </a:p>
          <a:p>
            <a:pPr marL="0" indent="0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None/>
            </a:pPr>
            <a:endParaRPr lang="en-US" altLang="ko-KR" sz="1800" b="1" smtClean="0"/>
          </a:p>
        </p:txBody>
      </p:sp>
      <p:sp>
        <p:nvSpPr>
          <p:cNvPr id="9" name="내용 개체 틀 11">
            <a:extLst>
              <a:ext uri="{FF2B5EF4-FFF2-40B4-BE49-F238E27FC236}">
                <a16:creationId xmlns:a16="http://schemas.microsoft.com/office/drawing/2014/main" id="{2CC55B63-BF29-4477-8B35-90D403B7B5A0}"/>
              </a:ext>
            </a:extLst>
          </p:cNvPr>
          <p:cNvSpPr txBox="1">
            <a:spLocks/>
          </p:cNvSpPr>
          <p:nvPr/>
        </p:nvSpPr>
        <p:spPr>
          <a:xfrm>
            <a:off x="7718994" y="920976"/>
            <a:ext cx="3830695" cy="17357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0000" indent="-1800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  <a:lvl2pPr marL="36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2pPr>
            <a:lvl3pPr marL="54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Times New Roman" panose="02020603050405020304" pitchFamily="18" charset="0"/>
              <a:buChar char="−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altLang="ko-KR" sz="1800" b="1" smtClean="0"/>
              <a:t>Epoch: Loss:</a:t>
            </a: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ko-KR" altLang="en-US" sz="1600" b="1" smtClean="0"/>
              <a:t>몇 번째 </a:t>
            </a:r>
            <a:r>
              <a:rPr lang="en-US" altLang="ko-KR" sz="1600" b="1" smtClean="0"/>
              <a:t>Epoch</a:t>
            </a:r>
            <a:r>
              <a:rPr lang="ko-KR" altLang="en-US" sz="1600" b="1" smtClean="0"/>
              <a:t>인지 확인</a:t>
            </a:r>
            <a:r>
              <a:rPr lang="en-US" altLang="ko-KR" sz="1600" b="1" smtClean="0"/>
              <a:t>, Loss</a:t>
            </a:r>
            <a:r>
              <a:rPr lang="ko-KR" altLang="en-US" sz="1600" b="1" smtClean="0"/>
              <a:t>가 잘 떨어지고 있는지 확인</a:t>
            </a:r>
            <a:endParaRPr lang="en-US" altLang="ko-KR" sz="1600" b="1" smtClean="0"/>
          </a:p>
          <a:p>
            <a:pPr marL="0" indent="0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None/>
            </a:pPr>
            <a:endParaRPr lang="en-US" altLang="ko-KR" sz="1800" b="1" smtClean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2386" y="1936204"/>
            <a:ext cx="8287590" cy="4488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347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/>
              <a:t>August 20th, 2022</a:t>
            </a:r>
            <a:r>
              <a:rPr lang="en-US" altLang="ko-KR"/>
              <a:t>    |    </a:t>
            </a:r>
            <a:fld id="{14A20385-A2F7-4E83-91CB-CBD8CF8A7936}" type="slidenum">
              <a:rPr lang="ko-KR" altLang="en-US" smtClean="0"/>
              <a:pPr algn="l"/>
              <a:t>43</a:t>
            </a:fld>
            <a:r>
              <a:rPr lang="en-US" altLang="ko-KR"/>
              <a:t>/37</a:t>
            </a:r>
            <a:endParaRPr lang="ko-KR" altLang="en-US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382DF757-FDCB-172E-8781-11C43A311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283" y="3653198"/>
            <a:ext cx="11833435" cy="718018"/>
          </a:xfrm>
        </p:spPr>
        <p:txBody>
          <a:bodyPr>
            <a:normAutofit fontScale="90000"/>
          </a:bodyPr>
          <a:lstStyle/>
          <a:p>
            <a:r>
              <a:rPr lang="en-US" altLang="ko-KR" sz="3600" b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altLang="ko-KR" sz="3600" b="1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PART 4. Teaching Where to Look (Feature distiliation)</a:t>
            </a:r>
            <a:endParaRPr lang="ko-KR" altLang="en-US" sz="240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71029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2CC55B63-BF29-4477-8B35-90D403B7B5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575" y="949450"/>
            <a:ext cx="12012717" cy="560692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v"/>
            </a:pPr>
            <a:r>
              <a:rPr lang="en-US" altLang="ko-KR">
                <a:latin typeface="Times New Roman" panose="02020603050405020304" pitchFamily="18" charset="0"/>
              </a:rPr>
              <a:t> </a:t>
            </a:r>
            <a:r>
              <a:rPr lang="en-US" altLang="ko-KR" smtClean="0">
                <a:latin typeface="Times New Roman" panose="02020603050405020304" pitchFamily="18" charset="0"/>
              </a:rPr>
              <a:t>Google scholar</a:t>
            </a:r>
          </a:p>
          <a:p>
            <a:pPr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v"/>
            </a:pPr>
            <a:r>
              <a:rPr lang="en-US" altLang="ko-KR" sz="1600" b="1" smtClean="0">
                <a:latin typeface="Times New Roman" panose="02020603050405020304" pitchFamily="18" charset="0"/>
              </a:rPr>
              <a:t>“teaching where to look” </a:t>
            </a:r>
            <a:r>
              <a:rPr lang="ko-KR" altLang="en-US" sz="1600" b="1" smtClean="0">
                <a:latin typeface="Times New Roman" panose="02020603050405020304" pitchFamily="18" charset="0"/>
              </a:rPr>
              <a:t>검색 </a:t>
            </a:r>
            <a:endParaRPr lang="en-US" altLang="ko-KR" sz="1600" b="1">
              <a:latin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v"/>
            </a:pPr>
            <a:r>
              <a:rPr lang="en-US" altLang="ko-KR" sz="1400" b="1" smtClean="0">
                <a:latin typeface="Times New Roman" panose="02020603050405020304" pitchFamily="18" charset="0"/>
              </a:rPr>
              <a:t>“x” x</a:t>
            </a:r>
            <a:r>
              <a:rPr lang="ko-KR" altLang="en-US" sz="1400" b="1" smtClean="0">
                <a:latin typeface="Times New Roman" panose="02020603050405020304" pitchFamily="18" charset="0"/>
              </a:rPr>
              <a:t>가 모두 포함된 결과만 표시</a:t>
            </a:r>
            <a:endParaRPr lang="en-US" altLang="ko-KR" sz="1400" b="1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83" y="129132"/>
            <a:ext cx="11833435" cy="718018"/>
          </a:xfrm>
        </p:spPr>
        <p:txBody>
          <a:bodyPr>
            <a:normAutofit/>
          </a:bodyPr>
          <a:lstStyle/>
          <a:p>
            <a:r>
              <a:rPr lang="ko-KR" altLang="en-US" sz="3600" b="1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논문 검색 하는 법</a:t>
            </a:r>
            <a:endParaRPr lang="ko-KR" altLang="en-US" sz="3600" b="1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/>
              <a:t>August 20th, 2022</a:t>
            </a:r>
            <a:r>
              <a:rPr lang="en-US" altLang="ko-KR"/>
              <a:t>    |    </a:t>
            </a:r>
            <a:fld id="{14A20385-A2F7-4E83-91CB-CBD8CF8A7936}" type="slidenum">
              <a:rPr lang="ko-KR" altLang="en-US" smtClean="0"/>
              <a:pPr algn="l"/>
              <a:t>44</a:t>
            </a:fld>
            <a:r>
              <a:rPr lang="en-US" altLang="ko-KR"/>
              <a:t>/37</a:t>
            </a:r>
            <a:endParaRPr lang="ko-KR" altLang="en-US"/>
          </a:p>
        </p:txBody>
      </p:sp>
      <p:sp>
        <p:nvSpPr>
          <p:cNvPr id="6" name="AutoShape 4" descr="파일:Windows logo - 2012.png - 위키백과, 우리 모두의 백과사전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673" y="2305375"/>
            <a:ext cx="10086975" cy="280035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4714736" y="4812866"/>
            <a:ext cx="1025912" cy="2051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5303520" y="5094979"/>
            <a:ext cx="695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클릭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5560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83" y="129132"/>
            <a:ext cx="11833435" cy="718018"/>
          </a:xfrm>
        </p:spPr>
        <p:txBody>
          <a:bodyPr>
            <a:normAutofit/>
          </a:bodyPr>
          <a:lstStyle/>
          <a:p>
            <a:r>
              <a:rPr lang="ko-KR" altLang="en-US" sz="3600" b="1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논문 검색 하는 법</a:t>
            </a:r>
            <a:endParaRPr lang="ko-KR" altLang="en-US" sz="3600" b="1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/>
              <a:t>August 20th, 2022</a:t>
            </a:r>
            <a:r>
              <a:rPr lang="en-US" altLang="ko-KR"/>
              <a:t>    |    </a:t>
            </a:r>
            <a:fld id="{14A20385-A2F7-4E83-91CB-CBD8CF8A7936}" type="slidenum">
              <a:rPr lang="ko-KR" altLang="en-US" smtClean="0"/>
              <a:pPr algn="l"/>
              <a:t>45</a:t>
            </a:fld>
            <a:r>
              <a:rPr lang="en-US" altLang="ko-KR"/>
              <a:t>/37</a:t>
            </a:r>
            <a:endParaRPr lang="ko-KR" altLang="en-US"/>
          </a:p>
        </p:txBody>
      </p:sp>
      <p:sp>
        <p:nvSpPr>
          <p:cNvPr id="6" name="AutoShape 4" descr="파일:Windows logo - 2012.png - 위키백과, 우리 모두의 백과사전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10" name="그룹 9"/>
          <p:cNvGrpSpPr/>
          <p:nvPr/>
        </p:nvGrpSpPr>
        <p:grpSpPr>
          <a:xfrm>
            <a:off x="372220" y="942780"/>
            <a:ext cx="5964221" cy="5517966"/>
            <a:chOff x="6161933" y="847150"/>
            <a:chExt cx="5964221" cy="5517966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61933" y="847150"/>
              <a:ext cx="5964221" cy="5517966"/>
            </a:xfrm>
            <a:prstGeom prst="rect">
              <a:avLst/>
            </a:prstGeom>
          </p:spPr>
        </p:pic>
        <p:sp>
          <p:nvSpPr>
            <p:cNvPr id="9" name="직사각형 8"/>
            <p:cNvSpPr/>
            <p:nvPr/>
          </p:nvSpPr>
          <p:spPr>
            <a:xfrm>
              <a:off x="6307135" y="4906535"/>
              <a:ext cx="4139327" cy="86979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5660359" y="1884567"/>
            <a:ext cx="6208580" cy="2801944"/>
            <a:chOff x="5660359" y="1884567"/>
            <a:chExt cx="6208580" cy="2801944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60359" y="1884567"/>
              <a:ext cx="6208580" cy="2801944"/>
            </a:xfrm>
            <a:prstGeom prst="rect">
              <a:avLst/>
            </a:prstGeom>
          </p:spPr>
        </p:pic>
        <p:sp>
          <p:nvSpPr>
            <p:cNvPr id="13" name="직사각형 12"/>
            <p:cNvSpPr/>
            <p:nvPr/>
          </p:nvSpPr>
          <p:spPr>
            <a:xfrm>
              <a:off x="10700710" y="2109811"/>
              <a:ext cx="660152" cy="15611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86749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"/>
          <p:cNvSpPr>
            <a:spLocks noGrp="1"/>
          </p:cNvSpPr>
          <p:nvPr>
            <p:ph type="title"/>
          </p:nvPr>
        </p:nvSpPr>
        <p:spPr>
          <a:xfrm>
            <a:off x="861335" y="244474"/>
            <a:ext cx="10515600" cy="688975"/>
          </a:xfrm>
        </p:spPr>
        <p:txBody>
          <a:bodyPr>
            <a:normAutofit/>
          </a:bodyPr>
          <a:lstStyle/>
          <a:p>
            <a:pPr algn="ctr"/>
            <a:r>
              <a:rPr lang="en-US" altLang="ko-KR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  <a:endParaRPr lang="en-US" altLang="ko-KR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65922" y="1158192"/>
            <a:ext cx="11650685" cy="30008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 dirty="0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Low-resolution Face Recognition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Face identification and verification task which inputs the low-resolution face images (cropped)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(Motivations) prior knowledge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of HR images </a:t>
            </a:r>
            <a:r>
              <a:rPr lang="en-US" altLang="ko-KR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may be helpful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for the LR face recognition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Which types?</a:t>
            </a:r>
          </a:p>
          <a:p>
            <a:pPr marL="1657350" lvl="3" indent="-285750">
              <a:lnSpc>
                <a:spcPct val="150000"/>
              </a:lnSpc>
              <a:buFont typeface="Wingdings" panose="05000000000000000000" pitchFamily="2" charset="2"/>
              <a:buChar char="è"/>
            </a:pP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Feature or Attention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How ?</a:t>
            </a:r>
          </a:p>
          <a:p>
            <a:pPr lvl="3">
              <a:lnSpc>
                <a:spcPct val="150000"/>
              </a:lnSpc>
            </a:pP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 Knowledge Distillation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4301" y="2884132"/>
            <a:ext cx="2961180" cy="3170698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4919" y="4988030"/>
            <a:ext cx="1066800" cy="1066800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4919" y="3179407"/>
            <a:ext cx="1066800" cy="1066800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1719" y="3179407"/>
            <a:ext cx="1066800" cy="1066800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1719" y="4988030"/>
            <a:ext cx="1066800" cy="1066800"/>
          </a:xfrm>
          <a:prstGeom prst="rect">
            <a:avLst/>
          </a:prstGeom>
        </p:spPr>
      </p:pic>
      <p:sp>
        <p:nvSpPr>
          <p:cNvPr id="26" name="타원 25"/>
          <p:cNvSpPr/>
          <p:nvPr/>
        </p:nvSpPr>
        <p:spPr>
          <a:xfrm>
            <a:off x="10112231" y="5734671"/>
            <a:ext cx="485775" cy="237504"/>
          </a:xfrm>
          <a:prstGeom prst="ellipse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/>
          <p:cNvSpPr/>
          <p:nvPr/>
        </p:nvSpPr>
        <p:spPr>
          <a:xfrm>
            <a:off x="9821718" y="5206033"/>
            <a:ext cx="277669" cy="528637"/>
          </a:xfrm>
          <a:prstGeom prst="ellipse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/>
          <p:cNvSpPr/>
          <p:nvPr/>
        </p:nvSpPr>
        <p:spPr>
          <a:xfrm>
            <a:off x="10610850" y="5177459"/>
            <a:ext cx="277669" cy="528637"/>
          </a:xfrm>
          <a:prstGeom prst="ellipse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/>
          <p:cNvSpPr txBox="1"/>
          <p:nvPr/>
        </p:nvSpPr>
        <p:spPr>
          <a:xfrm>
            <a:off x="8785771" y="4430044"/>
            <a:ext cx="2159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look this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parts !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원호 40"/>
          <p:cNvSpPr/>
          <p:nvPr/>
        </p:nvSpPr>
        <p:spPr>
          <a:xfrm>
            <a:off x="10610850" y="3810028"/>
            <a:ext cx="496106" cy="1432022"/>
          </a:xfrm>
          <a:prstGeom prst="arc">
            <a:avLst>
              <a:gd name="adj1" fmla="val 17113932"/>
              <a:gd name="adj2" fmla="val 4787126"/>
            </a:avLst>
          </a:prstGeom>
          <a:ln w="28575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Teacher Icon"/>
          <p:cNvPicPr>
            <a:picLocks noChangeAspect="1" noChangeArrowheads="1"/>
          </p:cNvPicPr>
          <p:nvPr/>
        </p:nvPicPr>
        <p:blipFill rotWithShape="1">
          <a:blip r:embed="rId9" cstate="print">
            <a:clrChange>
              <a:clrFrom>
                <a:srgbClr val="F6F6FA"/>
              </a:clrFrom>
              <a:clrTo>
                <a:srgbClr val="F6F6FA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49"/>
          <a:stretch/>
        </p:blipFill>
        <p:spPr bwMode="auto">
          <a:xfrm>
            <a:off x="10798116" y="3934768"/>
            <a:ext cx="1270060" cy="1182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93351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244"/>
    </mc:Choice>
    <mc:Fallback xmlns="">
      <p:transition spd="slow" advTm="54244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"/>
          <p:cNvSpPr>
            <a:spLocks noGrp="1"/>
          </p:cNvSpPr>
          <p:nvPr>
            <p:ph type="title"/>
          </p:nvPr>
        </p:nvSpPr>
        <p:spPr>
          <a:xfrm>
            <a:off x="861335" y="244474"/>
            <a:ext cx="10515600" cy="688975"/>
          </a:xfrm>
        </p:spPr>
        <p:txBody>
          <a:bodyPr>
            <a:normAutofit/>
          </a:bodyPr>
          <a:lstStyle/>
          <a:p>
            <a:pPr algn="ctr"/>
            <a:r>
              <a:rPr lang="en-US" altLang="ko-KR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Method</a:t>
            </a:r>
            <a:endParaRPr lang="en-US" altLang="ko-KR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833114" y="946149"/>
            <a:ext cx="6525772" cy="456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Explicit Attention Distillation Framework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1313" y="1561765"/>
            <a:ext cx="8735644" cy="4801270"/>
          </a:xfrm>
          <a:prstGeom prst="rect">
            <a:avLst/>
          </a:prstGeom>
        </p:spPr>
      </p:pic>
      <p:sp>
        <p:nvSpPr>
          <p:cNvPr id="3" name="곱셈 기호 2"/>
          <p:cNvSpPr/>
          <p:nvPr/>
        </p:nvSpPr>
        <p:spPr>
          <a:xfrm>
            <a:off x="1841500" y="1561765"/>
            <a:ext cx="3822700" cy="4496135"/>
          </a:xfrm>
          <a:prstGeom prst="mathMultiply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25285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244"/>
    </mc:Choice>
    <mc:Fallback xmlns="">
      <p:transition spd="slow" advTm="54244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"/>
          <p:cNvSpPr>
            <a:spLocks noGrp="1"/>
          </p:cNvSpPr>
          <p:nvPr>
            <p:ph type="title"/>
          </p:nvPr>
        </p:nvSpPr>
        <p:spPr>
          <a:xfrm>
            <a:off x="861335" y="244474"/>
            <a:ext cx="10515600" cy="688975"/>
          </a:xfrm>
        </p:spPr>
        <p:txBody>
          <a:bodyPr>
            <a:normAutofit/>
          </a:bodyPr>
          <a:lstStyle/>
          <a:p>
            <a:pPr algn="ctr"/>
            <a:r>
              <a:rPr lang="en-US" altLang="ko-KR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Attention Analysis</a:t>
            </a:r>
            <a:endParaRPr lang="en-US" altLang="ko-KR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0785" y="1035049"/>
            <a:ext cx="6616700" cy="5513917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8081285" y="1035049"/>
            <a:ext cx="1316715" cy="546735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8072892" y="653017"/>
            <a:ext cx="1333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rgbClr val="C00000"/>
                </a:solidFill>
              </a:rPr>
              <a:t>Ours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82526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244"/>
    </mc:Choice>
    <mc:Fallback xmlns="">
      <p:transition spd="slow" advTm="54244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Knowledge distillation</a:t>
            </a:r>
            <a:endParaRPr lang="ko-KR" altLang="en-US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79283" y="5411983"/>
            <a:ext cx="11833435" cy="944366"/>
          </a:xfrm>
        </p:spPr>
        <p:txBody>
          <a:bodyPr/>
          <a:lstStyle/>
          <a:p>
            <a:r>
              <a:rPr lang="ko-KR" altLang="en-US" smtClean="0"/>
              <a:t>각 </a:t>
            </a:r>
            <a:r>
              <a:rPr lang="en-US" altLang="ko-KR" smtClean="0"/>
              <a:t>layer</a:t>
            </a:r>
            <a:r>
              <a:rPr lang="ko-KR" altLang="en-US" smtClean="0"/>
              <a:t>의 </a:t>
            </a:r>
            <a:r>
              <a:rPr lang="en-US" altLang="ko-KR" smtClean="0"/>
              <a:t>feature</a:t>
            </a:r>
            <a:r>
              <a:rPr lang="ko-KR" altLang="en-US" smtClean="0"/>
              <a:t>를 같도록 만들어주는 </a:t>
            </a:r>
            <a:r>
              <a:rPr lang="en-US" altLang="ko-KR" smtClean="0"/>
              <a:t>loss</a:t>
            </a:r>
            <a:r>
              <a:rPr lang="ko-KR" altLang="en-US" smtClean="0"/>
              <a:t>추가</a:t>
            </a:r>
            <a:endParaRPr lang="en-US" altLang="ko-KR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 smtClean="0"/>
              <a:t>March 14</a:t>
            </a:r>
            <a:r>
              <a:rPr lang="en-US" altLang="ko-KR" i="1" baseline="30000" smtClean="0"/>
              <a:t>th</a:t>
            </a:r>
            <a:r>
              <a:rPr lang="en-US" altLang="ko-KR" i="1" smtClean="0"/>
              <a:t>, 2019</a:t>
            </a:r>
            <a:r>
              <a:rPr lang="en-US" altLang="ko-KR" smtClean="0"/>
              <a:t>    |    </a:t>
            </a:r>
            <a:fld id="{14A20385-A2F7-4E83-91CB-CBD8CF8A7936}" type="slidenum">
              <a:rPr lang="ko-KR" altLang="en-US" smtClean="0"/>
              <a:pPr algn="l"/>
              <a:t>49</a:t>
            </a:fld>
            <a:r>
              <a:rPr lang="en-US" altLang="ko-KR" smtClean="0"/>
              <a:t>/21</a:t>
            </a:r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46418" t="6758" r="728" b="10145"/>
          <a:stretch/>
        </p:blipFill>
        <p:spPr>
          <a:xfrm>
            <a:off x="3181949" y="949450"/>
            <a:ext cx="4617105" cy="398973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339467" y="803954"/>
            <a:ext cx="1115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feature 1</a:t>
            </a:r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5732768" y="1022281"/>
            <a:ext cx="1115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feature 2</a:t>
            </a:r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6126069" y="1234331"/>
            <a:ext cx="1115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feature 3</a:t>
            </a:r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6404900" y="1422245"/>
            <a:ext cx="1115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feature 4</a:t>
            </a:r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5897129" y="4298172"/>
            <a:ext cx="1115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feature 4</a:t>
            </a:r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5490501" y="4473361"/>
            <a:ext cx="1115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feature 3</a:t>
            </a:r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5083873" y="4658027"/>
            <a:ext cx="1115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feature 2</a:t>
            </a:r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4649908" y="4887764"/>
            <a:ext cx="1115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feature 1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94782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2CC55B63-BF29-4477-8B35-90D403B7B5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280" y="949448"/>
            <a:ext cx="12012717" cy="3917519"/>
          </a:xfrm>
        </p:spPr>
        <p:txBody>
          <a:bodyPr>
            <a:normAutofit/>
          </a:bodyPr>
          <a:lstStyle/>
          <a:p>
            <a:pPr marL="105750" indent="-285750">
              <a:lnSpc>
                <a:spcPct val="100000"/>
              </a:lnSpc>
              <a:spcBef>
                <a:spcPts val="1200"/>
              </a:spcBef>
            </a:pPr>
            <a:r>
              <a:rPr lang="ko-KR" altLang="en-US" b="1" smtClean="0">
                <a:latin typeface="Times New Roman" panose="02020603050405020304" pitchFamily="18" charset="0"/>
              </a:rPr>
              <a:t>언어선택 </a:t>
            </a:r>
            <a:r>
              <a:rPr lang="en-US" altLang="ko-KR" b="1">
                <a:latin typeface="Times New Roman" panose="02020603050405020304" pitchFamily="18" charset="0"/>
              </a:rPr>
              <a:t>-&gt; </a:t>
            </a:r>
            <a:r>
              <a:rPr lang="en-US" altLang="ko-KR" b="1" u="sng">
                <a:latin typeface="Times New Roman" panose="02020603050405020304" pitchFamily="18" charset="0"/>
              </a:rPr>
              <a:t>Python</a:t>
            </a:r>
            <a:r>
              <a:rPr lang="en-US" altLang="ko-KR" b="1">
                <a:latin typeface="Times New Roman" panose="02020603050405020304" pitchFamily="18" charset="0"/>
              </a:rPr>
              <a:t> </a:t>
            </a:r>
            <a:r>
              <a:rPr lang="ko-KR" altLang="en-US" b="1">
                <a:latin typeface="Times New Roman" panose="02020603050405020304" pitchFamily="18" charset="0"/>
              </a:rPr>
              <a:t>선택</a:t>
            </a:r>
            <a:endParaRPr lang="en-US" altLang="ko-KR" b="1">
              <a:latin typeface="Times New Roman" panose="02020603050405020304" pitchFamily="18" charset="0"/>
            </a:endParaRPr>
          </a:p>
          <a:p>
            <a:pPr marL="105750" indent="-285750">
              <a:lnSpc>
                <a:spcPct val="100000"/>
              </a:lnSpc>
              <a:spcBef>
                <a:spcPts val="1200"/>
              </a:spcBef>
            </a:pPr>
            <a:r>
              <a:rPr lang="ko-KR" altLang="en-US" b="1" u="sng" smtClean="0">
                <a:latin typeface="Times New Roman" panose="02020603050405020304" pitchFamily="18" charset="0"/>
              </a:rPr>
              <a:t>추가 </a:t>
            </a:r>
            <a:r>
              <a:rPr lang="ko-KR" altLang="en-US" b="1" u="sng">
                <a:latin typeface="Times New Roman" panose="02020603050405020304" pitchFamily="18" charset="0"/>
              </a:rPr>
              <a:t>도구 및 기능 설치</a:t>
            </a:r>
            <a:r>
              <a:rPr lang="ko-KR" altLang="en-US" b="1">
                <a:latin typeface="Times New Roman" panose="02020603050405020304" pitchFamily="18" charset="0"/>
              </a:rPr>
              <a:t> </a:t>
            </a:r>
            <a:r>
              <a:rPr lang="ko-KR" altLang="en-US" b="1" smtClean="0">
                <a:latin typeface="Times New Roman" panose="02020603050405020304" pitchFamily="18" charset="0"/>
              </a:rPr>
              <a:t>클릭</a:t>
            </a:r>
            <a:endParaRPr lang="en-US" altLang="ko-KR" b="1" dirty="0">
              <a:latin typeface="Times New Roman" panose="02020603050405020304" pitchFamily="18" charset="0"/>
            </a:endParaRPr>
          </a:p>
          <a:p>
            <a:pPr marL="1120775" lvl="2" indent="0">
              <a:lnSpc>
                <a:spcPct val="100000"/>
              </a:lnSpc>
              <a:spcBef>
                <a:spcPts val="1200"/>
              </a:spcBef>
            </a:pPr>
            <a:endParaRPr lang="en-US" altLang="ko-KR" sz="1400" b="1" dirty="0"/>
          </a:p>
          <a:p>
            <a:pPr marL="1120775" lvl="2" indent="0">
              <a:lnSpc>
                <a:spcPct val="100000"/>
              </a:lnSpc>
              <a:spcBef>
                <a:spcPts val="1200"/>
              </a:spcBef>
            </a:pPr>
            <a:endParaRPr lang="en-US" altLang="ko-KR" sz="1400" b="1" dirty="0"/>
          </a:p>
          <a:p>
            <a:pPr marL="1120775" lvl="2" indent="0">
              <a:lnSpc>
                <a:spcPct val="100000"/>
              </a:lnSpc>
              <a:spcBef>
                <a:spcPts val="1200"/>
              </a:spcBef>
              <a:buNone/>
            </a:pPr>
            <a:endParaRPr lang="en-US" altLang="ko-KR" sz="1400" b="1" dirty="0"/>
          </a:p>
          <a:p>
            <a:pPr marL="360000" lvl="2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altLang="ko-KR" sz="1400" b="1" dirty="0"/>
              <a:t>	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83" y="129132"/>
            <a:ext cx="11833435" cy="718018"/>
          </a:xfrm>
        </p:spPr>
        <p:txBody>
          <a:bodyPr>
            <a:normAutofit/>
          </a:bodyPr>
          <a:lstStyle/>
          <a:p>
            <a:r>
              <a:rPr lang="ko-KR" altLang="en-US" sz="3600" b="1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새 프로젝트 만들기 </a:t>
            </a:r>
            <a:r>
              <a:rPr lang="en-US" altLang="ko-KR" sz="3600" b="1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(Create a new project)</a:t>
            </a:r>
            <a:endParaRPr lang="ko-KR" altLang="en-US" sz="36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0" y="6565355"/>
            <a:ext cx="2743200" cy="301625"/>
          </a:xfrm>
        </p:spPr>
        <p:txBody>
          <a:bodyPr/>
          <a:lstStyle/>
          <a:p>
            <a:pPr algn="l"/>
            <a:r>
              <a:rPr lang="en-US" altLang="ko-KR" i="1"/>
              <a:t>August 20th, 2022</a:t>
            </a:r>
            <a:r>
              <a:rPr lang="en-US" altLang="ko-KR"/>
              <a:t>    |    </a:t>
            </a:r>
            <a:fld id="{14A20385-A2F7-4E83-91CB-CBD8CF8A7936}" type="slidenum">
              <a:rPr lang="ko-KR" altLang="en-US" smtClean="0"/>
              <a:pPr algn="l"/>
              <a:t>5</a:t>
            </a:fld>
            <a:r>
              <a:rPr lang="en-US" altLang="ko-KR"/>
              <a:t>/37</a:t>
            </a: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5306" y="904295"/>
            <a:ext cx="5567412" cy="5351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80248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KL-Divergenceloss</a:t>
            </a:r>
            <a:endParaRPr lang="ko-KR" altLang="en-US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79282" y="1007612"/>
            <a:ext cx="11833435" cy="944366"/>
          </a:xfrm>
        </p:spPr>
        <p:txBody>
          <a:bodyPr/>
          <a:lstStyle/>
          <a:p>
            <a:r>
              <a:rPr lang="ko-KR" altLang="en-US" smtClean="0"/>
              <a:t>각 </a:t>
            </a:r>
            <a:r>
              <a:rPr lang="en-US" altLang="ko-KR" smtClean="0"/>
              <a:t>layer</a:t>
            </a:r>
            <a:r>
              <a:rPr lang="ko-KR" altLang="en-US" smtClean="0"/>
              <a:t>의 </a:t>
            </a:r>
            <a:r>
              <a:rPr lang="en-US" altLang="ko-KR" smtClean="0"/>
              <a:t>feature</a:t>
            </a:r>
            <a:r>
              <a:rPr lang="ko-KR" altLang="en-US" smtClean="0"/>
              <a:t>를 같도록 만들어주는 </a:t>
            </a:r>
            <a:r>
              <a:rPr lang="en-US" altLang="ko-KR" smtClean="0"/>
              <a:t>loss</a:t>
            </a:r>
            <a:r>
              <a:rPr lang="ko-KR" altLang="en-US" smtClean="0"/>
              <a:t>추가</a:t>
            </a:r>
            <a:endParaRPr lang="en-US" altLang="ko-KR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 smtClean="0"/>
              <a:t>March 14</a:t>
            </a:r>
            <a:r>
              <a:rPr lang="en-US" altLang="ko-KR" i="1" baseline="30000" smtClean="0"/>
              <a:t>th</a:t>
            </a:r>
            <a:r>
              <a:rPr lang="en-US" altLang="ko-KR" i="1" smtClean="0"/>
              <a:t>, 2019</a:t>
            </a:r>
            <a:r>
              <a:rPr lang="en-US" altLang="ko-KR" smtClean="0"/>
              <a:t>    |    </a:t>
            </a:r>
            <a:fld id="{14A20385-A2F7-4E83-91CB-CBD8CF8A7936}" type="slidenum">
              <a:rPr lang="ko-KR" altLang="en-US" smtClean="0"/>
              <a:pPr algn="l"/>
              <a:t>50</a:t>
            </a:fld>
            <a:r>
              <a:rPr lang="en-US" altLang="ko-KR" smtClean="0"/>
              <a:t>/21</a:t>
            </a:r>
            <a:endParaRPr lang="ko-KR" altLang="en-US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8929" y="2415860"/>
            <a:ext cx="4880379" cy="4025457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4159" y="1385380"/>
            <a:ext cx="6351702" cy="1133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47580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/>
              <a:t>August 20th, 2022</a:t>
            </a:r>
            <a:r>
              <a:rPr lang="en-US" altLang="ko-KR"/>
              <a:t>    |    </a:t>
            </a:r>
            <a:fld id="{14A20385-A2F7-4E83-91CB-CBD8CF8A7936}" type="slidenum">
              <a:rPr lang="ko-KR" altLang="en-US" smtClean="0"/>
              <a:pPr algn="l"/>
              <a:t>51</a:t>
            </a:fld>
            <a:r>
              <a:rPr lang="en-US" altLang="ko-KR"/>
              <a:t>/37</a:t>
            </a:r>
            <a:endParaRPr lang="ko-KR" altLang="en-US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382DF757-FDCB-172E-8781-11C43A311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362" y="3233912"/>
            <a:ext cx="11833435" cy="1431758"/>
          </a:xfrm>
        </p:spPr>
        <p:txBody>
          <a:bodyPr>
            <a:normAutofit/>
          </a:bodyPr>
          <a:lstStyle/>
          <a:p>
            <a:r>
              <a:rPr lang="en-US" altLang="ko-KR" sz="3600" b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altLang="ko-KR" sz="3600" b="1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PART </a:t>
            </a:r>
            <a:r>
              <a:rPr lang="en-US" altLang="ko-KR" sz="3600" b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5</a:t>
            </a:r>
            <a:r>
              <a:rPr lang="en-US" altLang="ko-KR" sz="3600" b="1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. </a:t>
            </a:r>
            <a:r>
              <a:rPr lang="ko-KR" altLang="en-US" sz="3600" b="1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가위바위보 분류 모델 개발 및 </a:t>
            </a:r>
            <a:r>
              <a:rPr lang="en-US" altLang="ko-KR" sz="3600" b="1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/>
            </a:r>
            <a:br>
              <a:rPr lang="en-US" altLang="ko-KR" sz="3600" b="1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en-US" altLang="ko-KR" sz="3600" b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	</a:t>
            </a:r>
            <a:r>
              <a:rPr lang="en-US" altLang="ko-KR" sz="3600" b="1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	Feature distillation </a:t>
            </a:r>
            <a:r>
              <a:rPr lang="ko-KR" altLang="en-US" sz="3600" b="1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실습</a:t>
            </a:r>
            <a:endParaRPr lang="ko-KR" altLang="en-US" sz="240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09708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Generation</a:t>
            </a:r>
            <a:endParaRPr lang="ko-KR" altLang="en-US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mtClean="0"/>
              <a:t>data_path</a:t>
            </a:r>
            <a:r>
              <a:rPr lang="ko-KR" altLang="en-US" smtClean="0"/>
              <a:t>를 </a:t>
            </a:r>
            <a:r>
              <a:rPr lang="en-US" altLang="ko-KR" smtClean="0"/>
              <a:t>rock_sci_paper/data </a:t>
            </a:r>
            <a:r>
              <a:rPr lang="ko-KR" altLang="en-US" smtClean="0"/>
              <a:t>우클릭 </a:t>
            </a:r>
            <a:r>
              <a:rPr lang="en-US" altLang="ko-KR" smtClean="0"/>
              <a:t>, </a:t>
            </a:r>
            <a:r>
              <a:rPr lang="ko-KR" altLang="en-US" smtClean="0"/>
              <a:t>경로복사 후 붙여넣기로 환경에 맞게 </a:t>
            </a:r>
            <a:r>
              <a:rPr lang="en-US" altLang="ko-KR" smtClean="0"/>
              <a:t>data_path </a:t>
            </a:r>
            <a:r>
              <a:rPr lang="ko-KR" altLang="en-US" smtClean="0"/>
              <a:t>변경</a:t>
            </a:r>
            <a:endParaRPr lang="en-US" altLang="ko-KR" smtClean="0"/>
          </a:p>
          <a:p>
            <a:endParaRPr lang="en-US" altLang="ko-KR"/>
          </a:p>
          <a:p>
            <a:endParaRPr lang="en-US" altLang="ko-KR" smtClean="0"/>
          </a:p>
          <a:p>
            <a:r>
              <a:rPr lang="ko-KR" altLang="en-US" smtClean="0"/>
              <a:t>해당 명령어로 </a:t>
            </a:r>
            <a:r>
              <a:rPr lang="en-US" altLang="ko-KR" smtClean="0"/>
              <a:t>data generation </a:t>
            </a:r>
            <a:r>
              <a:rPr lang="ko-KR" altLang="en-US" smtClean="0"/>
              <a:t>파일 실행</a:t>
            </a:r>
            <a:r>
              <a:rPr lang="en-US" altLang="ko-KR" smtClean="0"/>
              <a:t>! </a:t>
            </a:r>
          </a:p>
          <a:p>
            <a:endParaRPr lang="en-US" altLang="ko-KR"/>
          </a:p>
          <a:p>
            <a:endParaRPr lang="en-US" altLang="ko-KR"/>
          </a:p>
          <a:p>
            <a:r>
              <a:rPr lang="ko-KR" altLang="en-US" smtClean="0"/>
              <a:t>터미널 실행이 익숙하지 않을 경우</a:t>
            </a:r>
            <a:r>
              <a:rPr lang="en-US" altLang="ko-KR" smtClean="0"/>
              <a:t>, </a:t>
            </a:r>
            <a:r>
              <a:rPr lang="ko-KR" altLang="en-US" smtClean="0"/>
              <a:t>아래 코드 참고하여 코드 변경 </a:t>
            </a:r>
            <a:endParaRPr lang="en-US" altLang="ko-KR" smtClean="0"/>
          </a:p>
          <a:p>
            <a:pPr marL="0" indent="0">
              <a:buNone/>
            </a:pPr>
            <a:endParaRPr lang="en-US" altLang="ko-KR" smtClean="0"/>
          </a:p>
          <a:p>
            <a:pPr marL="0" indent="0">
              <a:buNone/>
            </a:pPr>
            <a:endParaRPr lang="en-US" altLang="ko-KR"/>
          </a:p>
          <a:p>
            <a:r>
              <a:rPr lang="ko-KR" altLang="en-US" smtClean="0"/>
              <a:t>바위</a:t>
            </a:r>
            <a:r>
              <a:rPr lang="en-US" altLang="ko-KR" smtClean="0"/>
              <a:t>, </a:t>
            </a:r>
            <a:r>
              <a:rPr lang="ko-KR" altLang="en-US" smtClean="0"/>
              <a:t>가위</a:t>
            </a:r>
            <a:r>
              <a:rPr lang="en-US" altLang="ko-KR" smtClean="0"/>
              <a:t>, </a:t>
            </a:r>
            <a:r>
              <a:rPr lang="ko-KR" altLang="en-US" smtClean="0"/>
              <a:t>보 순서대로 촬영</a:t>
            </a:r>
            <a:endParaRPr lang="en-US" altLang="ko-KR" smtClean="0"/>
          </a:p>
          <a:p>
            <a:r>
              <a:rPr lang="ko-KR" altLang="en-US" smtClean="0"/>
              <a:t>카메라에 손이 최대한 꽉 차도록 촬영</a:t>
            </a:r>
            <a:r>
              <a:rPr lang="en-US" altLang="ko-KR" smtClean="0"/>
              <a:t>!</a:t>
            </a:r>
          </a:p>
          <a:p>
            <a:r>
              <a:rPr lang="ko-KR" altLang="en-US" smtClean="0"/>
              <a:t>촬영 </a:t>
            </a:r>
            <a:r>
              <a:rPr lang="en-US" altLang="ko-KR" smtClean="0"/>
              <a:t>: p, </a:t>
            </a:r>
            <a:r>
              <a:rPr lang="ko-KR" altLang="en-US" smtClean="0"/>
              <a:t>직전 사진 삭제</a:t>
            </a:r>
            <a:r>
              <a:rPr lang="en-US" altLang="ko-KR" smtClean="0"/>
              <a:t>(</a:t>
            </a:r>
            <a:r>
              <a:rPr lang="ko-KR" altLang="en-US" smtClean="0"/>
              <a:t>잘못 찍었을 때</a:t>
            </a:r>
            <a:r>
              <a:rPr lang="en-US" altLang="ko-KR" smtClean="0"/>
              <a:t>): q</a:t>
            </a:r>
          </a:p>
          <a:p>
            <a:r>
              <a:rPr lang="ko-KR" altLang="en-US" smtClean="0"/>
              <a:t>촬영 완료 시</a:t>
            </a:r>
            <a:r>
              <a:rPr lang="en-US" altLang="ko-KR" smtClean="0"/>
              <a:t>, </a:t>
            </a:r>
            <a:r>
              <a:rPr lang="ko-KR" altLang="en-US" smtClean="0"/>
              <a:t>조교에게 알림</a:t>
            </a:r>
            <a:endParaRPr lang="en-US" altLang="ko-KR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 smtClean="0"/>
              <a:t>March 14</a:t>
            </a:r>
            <a:r>
              <a:rPr lang="en-US" altLang="ko-KR" i="1" baseline="30000" smtClean="0"/>
              <a:t>th</a:t>
            </a:r>
            <a:r>
              <a:rPr lang="en-US" altLang="ko-KR" i="1" smtClean="0"/>
              <a:t>, 2019</a:t>
            </a:r>
            <a:r>
              <a:rPr lang="en-US" altLang="ko-KR" smtClean="0"/>
              <a:t>    |    </a:t>
            </a:r>
            <a:fld id="{14A20385-A2F7-4E83-91CB-CBD8CF8A7936}" type="slidenum">
              <a:rPr lang="ko-KR" altLang="en-US" smtClean="0"/>
              <a:pPr algn="l"/>
              <a:t>52</a:t>
            </a:fld>
            <a:r>
              <a:rPr lang="en-US" altLang="ko-KR" smtClean="0"/>
              <a:t>/21</a:t>
            </a:r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D9CA676-EC78-7779-0DFA-6C0C6E482050}"/>
              </a:ext>
            </a:extLst>
          </p:cNvPr>
          <p:cNvSpPr/>
          <p:nvPr/>
        </p:nvSpPr>
        <p:spPr>
          <a:xfrm>
            <a:off x="440022" y="1546330"/>
            <a:ext cx="5550734" cy="47519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smtClean="0">
                <a:solidFill>
                  <a:srgbClr val="CCCCCC"/>
                </a:solidFill>
                <a:latin typeface="Consolas" panose="020B0609020204030204" pitchFamily="49" charset="0"/>
              </a:rPr>
              <a:t># data_generation.py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/>
            </a:r>
            <a:b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data_path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CE9178"/>
                </a:solidFill>
                <a:latin typeface="Consolas" panose="020B0609020204030204" pitchFamily="49" charset="0"/>
              </a:rPr>
              <a:t>"C:</a:t>
            </a:r>
            <a:r>
              <a:rPr lang="en-US" altLang="ko-KR" sz="1200">
                <a:solidFill>
                  <a:srgbClr val="D7BA7D"/>
                </a:solidFill>
                <a:latin typeface="Consolas" panose="020B0609020204030204" pitchFamily="49" charset="0"/>
              </a:rPr>
              <a:t>\\</a:t>
            </a:r>
            <a:r>
              <a:rPr lang="en-US" altLang="ko-KR" sz="1200">
                <a:solidFill>
                  <a:srgbClr val="CE9178"/>
                </a:solidFill>
                <a:latin typeface="Consolas" panose="020B0609020204030204" pitchFamily="49" charset="0"/>
              </a:rPr>
              <a:t>Users</a:t>
            </a:r>
            <a:r>
              <a:rPr lang="en-US" altLang="ko-KR" sz="1200">
                <a:solidFill>
                  <a:srgbClr val="D7BA7D"/>
                </a:solidFill>
                <a:latin typeface="Consolas" panose="020B0609020204030204" pitchFamily="49" charset="0"/>
              </a:rPr>
              <a:t>\\</a:t>
            </a:r>
            <a:r>
              <a:rPr lang="en-US" altLang="ko-KR" sz="1200">
                <a:solidFill>
                  <a:srgbClr val="CE9178"/>
                </a:solidFill>
                <a:latin typeface="Consolas" panose="020B0609020204030204" pitchFamily="49" charset="0"/>
              </a:rPr>
              <a:t>minhwan</a:t>
            </a:r>
            <a:r>
              <a:rPr lang="en-US" altLang="ko-KR" sz="1200">
                <a:solidFill>
                  <a:srgbClr val="D7BA7D"/>
                </a:solidFill>
                <a:latin typeface="Consolas" panose="020B0609020204030204" pitchFamily="49" charset="0"/>
              </a:rPr>
              <a:t>\\</a:t>
            </a:r>
            <a:r>
              <a:rPr lang="en-US" altLang="ko-KR" sz="1200">
                <a:solidFill>
                  <a:srgbClr val="CE9178"/>
                </a:solidFill>
                <a:latin typeface="Consolas" panose="020B0609020204030204" pitchFamily="49" charset="0"/>
              </a:rPr>
              <a:t>rock_sci_paper</a:t>
            </a:r>
            <a:r>
              <a:rPr lang="en-US" altLang="ko-KR" sz="1200">
                <a:solidFill>
                  <a:srgbClr val="D7BA7D"/>
                </a:solidFill>
                <a:latin typeface="Consolas" panose="020B0609020204030204" pitchFamily="49" charset="0"/>
              </a:rPr>
              <a:t>\\</a:t>
            </a:r>
            <a:r>
              <a:rPr lang="en-US" altLang="ko-KR" sz="1200">
                <a:solidFill>
                  <a:srgbClr val="CE9178"/>
                </a:solidFill>
                <a:latin typeface="Consolas" panose="020B0609020204030204" pitchFamily="49" charset="0"/>
              </a:rPr>
              <a:t>data</a:t>
            </a:r>
            <a:r>
              <a:rPr lang="en-US" altLang="ko-KR" sz="1200" smtClean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endParaRPr lang="en-US" altLang="ko-KR" sz="1200">
              <a:solidFill>
                <a:srgbClr val="CCCCCC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D9CA676-EC78-7779-0DFA-6C0C6E482050}"/>
              </a:ext>
            </a:extLst>
          </p:cNvPr>
          <p:cNvSpPr/>
          <p:nvPr/>
        </p:nvSpPr>
        <p:spPr>
          <a:xfrm>
            <a:off x="440022" y="2618400"/>
            <a:ext cx="5550734" cy="47519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smtClean="0">
                <a:solidFill>
                  <a:srgbClr val="CCCCCC"/>
                </a:solidFill>
                <a:latin typeface="Consolas" panose="020B0609020204030204" pitchFamily="49" charset="0"/>
              </a:rPr>
              <a:t># </a:t>
            </a:r>
            <a:r>
              <a:rPr lang="ko-KR" altLang="en-US" sz="1200" smtClean="0">
                <a:solidFill>
                  <a:srgbClr val="CCCCCC"/>
                </a:solidFill>
                <a:latin typeface="Consolas" panose="020B0609020204030204" pitchFamily="49" charset="0"/>
              </a:rPr>
              <a:t>터미널에서</a:t>
            </a:r>
            <a:endParaRPr lang="en-US" altLang="ko-KR" sz="120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200" smtClean="0">
                <a:solidFill>
                  <a:srgbClr val="CCCCCC"/>
                </a:solidFill>
                <a:latin typeface="Consolas" panose="020B0609020204030204" pitchFamily="49" charset="0"/>
              </a:rPr>
              <a:t>python data_generation.py –-people “your name”</a:t>
            </a:r>
            <a:endParaRPr lang="en-US" altLang="ko-KR" sz="1200">
              <a:solidFill>
                <a:srgbClr val="CCCCCC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D9CA676-EC78-7779-0DFA-6C0C6E482050}"/>
              </a:ext>
            </a:extLst>
          </p:cNvPr>
          <p:cNvSpPr/>
          <p:nvPr/>
        </p:nvSpPr>
        <p:spPr>
          <a:xfrm>
            <a:off x="469409" y="3754907"/>
            <a:ext cx="5550734" cy="47519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smtClean="0">
                <a:solidFill>
                  <a:srgbClr val="CCCCCC"/>
                </a:solidFill>
                <a:latin typeface="Consolas" panose="020B0609020204030204" pitchFamily="49" charset="0"/>
              </a:rPr>
              <a:t># </a:t>
            </a:r>
            <a:r>
              <a:rPr lang="ko-KR" altLang="en-US" sz="1200" smtClean="0">
                <a:solidFill>
                  <a:srgbClr val="CCCCCC"/>
                </a:solidFill>
                <a:latin typeface="Consolas" panose="020B0609020204030204" pitchFamily="49" charset="0"/>
              </a:rPr>
              <a:t>터미널에서</a:t>
            </a:r>
            <a:endParaRPr lang="en-US" altLang="ko-KR" sz="120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200">
                <a:solidFill>
                  <a:srgbClr val="9CDCFE"/>
                </a:solidFill>
                <a:latin typeface="Consolas" panose="020B0609020204030204" pitchFamily="49" charset="0"/>
              </a:rPr>
              <a:t>parser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DCDCAA"/>
                </a:solidFill>
                <a:latin typeface="Consolas" panose="020B0609020204030204" pitchFamily="49" charset="0"/>
              </a:rPr>
              <a:t>add_argument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CE9178"/>
                </a:solidFill>
                <a:latin typeface="Consolas" panose="020B0609020204030204" pitchFamily="49" charset="0"/>
              </a:rPr>
              <a:t>'--people</a:t>
            </a:r>
            <a:r>
              <a:rPr lang="en-US" altLang="ko-KR" sz="120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20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smtClean="0">
                <a:solidFill>
                  <a:srgbClr val="9CDCFE"/>
                </a:solidFill>
                <a:latin typeface="Consolas" panose="020B0609020204030204" pitchFamily="49" charset="0"/>
              </a:rPr>
              <a:t>type</a:t>
            </a:r>
            <a:r>
              <a:rPr lang="en-US" altLang="ko-KR" sz="1200" smtClean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smtClean="0">
                <a:solidFill>
                  <a:srgbClr val="4EC9B0"/>
                </a:solidFill>
                <a:latin typeface="Consolas" panose="020B0609020204030204" pitchFamily="49" charset="0"/>
              </a:rPr>
              <a:t>str</a:t>
            </a:r>
            <a:r>
              <a:rPr lang="en-US" altLang="ko-KR" sz="1200" smtClean="0">
                <a:solidFill>
                  <a:srgbClr val="FF0000"/>
                </a:solidFill>
                <a:latin typeface="Consolas" panose="020B0609020204030204" pitchFamily="49" charset="0"/>
              </a:rPr>
              <a:t>, default = “</a:t>
            </a:r>
            <a:r>
              <a:rPr lang="ko-KR" altLang="en-US" sz="1200" smtClean="0">
                <a:solidFill>
                  <a:srgbClr val="FF0000"/>
                </a:solidFill>
                <a:latin typeface="Consolas" panose="020B0609020204030204" pitchFamily="49" charset="0"/>
              </a:rPr>
              <a:t>홍길동</a:t>
            </a:r>
            <a:r>
              <a:rPr lang="en-US" altLang="ko-KR" sz="1200" smtClean="0">
                <a:solidFill>
                  <a:srgbClr val="FF0000"/>
                </a:solidFill>
                <a:latin typeface="Consolas" panose="020B0609020204030204" pitchFamily="49" charset="0"/>
              </a:rPr>
              <a:t>” </a:t>
            </a:r>
            <a:r>
              <a:rPr lang="en-US" altLang="ko-KR" sz="1200" smtClean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  <a:endParaRPr lang="en-US" altLang="ko-KR" sz="1200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7264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CNN Layer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79284" y="949450"/>
            <a:ext cx="5868432" cy="540689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sz="1600" dirty="0" smtClean="0"/>
              <a:t>Fully Connected Layer(Linear Layer)</a:t>
            </a:r>
            <a:r>
              <a:rPr lang="ko-KR" altLang="en-US" sz="1600" dirty="0" smtClean="0"/>
              <a:t>로 구성된 모델은 </a:t>
            </a:r>
            <a:r>
              <a:rPr lang="ko-KR" altLang="en-US" sz="1600" b="1" dirty="0" smtClean="0"/>
              <a:t>입력된 데이터 간의 모든 상관관계를 다 계산</a:t>
            </a:r>
            <a:r>
              <a:rPr lang="ko-KR" altLang="en-US" sz="1600" dirty="0" smtClean="0"/>
              <a:t>해</a:t>
            </a:r>
            <a:r>
              <a:rPr lang="ko-KR" altLang="en-US" sz="1600" b="1" dirty="0" smtClean="0"/>
              <a:t> </a:t>
            </a:r>
            <a:r>
              <a:rPr lang="ko-KR" altLang="en-US" sz="1600" dirty="0" smtClean="0"/>
              <a:t>업데이트 하기 때문에 학습이 잘 될 경우 뛰어난 성능을 보임</a:t>
            </a:r>
            <a:endParaRPr lang="en-US" altLang="ko-KR" sz="1600" dirty="0" smtClean="0"/>
          </a:p>
          <a:p>
            <a:pPr>
              <a:lnSpc>
                <a:spcPct val="100000"/>
              </a:lnSpc>
            </a:pPr>
            <a:r>
              <a:rPr lang="ko-KR" altLang="en-US" sz="1600" dirty="0" smtClean="0"/>
              <a:t>하지만 모든 데이터의 모든 데이터에 대한 상관관계를 계산하고 저장하기 위해서는 </a:t>
            </a:r>
            <a:r>
              <a:rPr lang="ko-KR" altLang="en-US" sz="1600" b="1" dirty="0" smtClean="0"/>
              <a:t>메모리나 학습 시간 측면에서 효율적이지 못함</a:t>
            </a:r>
            <a:endParaRPr lang="en-US" altLang="ko-KR" sz="1600" b="1" dirty="0" smtClean="0"/>
          </a:p>
          <a:p>
            <a:pPr>
              <a:lnSpc>
                <a:spcPct val="100000"/>
              </a:lnSpc>
            </a:pPr>
            <a:r>
              <a:rPr lang="ko-KR" altLang="en-US" sz="1600" dirty="0" smtClean="0"/>
              <a:t>또한 너무 많은 양의 </a:t>
            </a:r>
            <a:r>
              <a:rPr lang="ko-KR" altLang="en-US" sz="1600" dirty="0" err="1" smtClean="0"/>
              <a:t>파라미터를</a:t>
            </a:r>
            <a:r>
              <a:rPr lang="ko-KR" altLang="en-US" sz="1600" dirty="0" smtClean="0"/>
              <a:t> 업데이트 해야 하기 때문에 </a:t>
            </a:r>
            <a:r>
              <a:rPr lang="ko-KR" altLang="en-US" sz="1600" b="1" dirty="0" smtClean="0"/>
              <a:t>학습이 어렵고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방대한 양의 데이터를 보유하지 않은 이상 </a:t>
            </a:r>
            <a:r>
              <a:rPr lang="ko-KR" altLang="en-US" sz="1600" b="1" dirty="0" smtClean="0"/>
              <a:t>오버 피팅이 발생</a:t>
            </a:r>
            <a:r>
              <a:rPr lang="ko-KR" altLang="en-US" sz="1600" dirty="0" smtClean="0"/>
              <a:t>하기도 </a:t>
            </a:r>
            <a:r>
              <a:rPr lang="ko-KR" altLang="en-US" sz="1600" dirty="0" err="1" smtClean="0"/>
              <a:t>쉬워짐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(</a:t>
            </a:r>
            <a:r>
              <a:rPr lang="ko-KR" altLang="en-US" sz="1600" dirty="0" err="1" smtClean="0"/>
              <a:t>오버피팅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: </a:t>
            </a:r>
            <a:r>
              <a:rPr lang="ko-KR" altLang="en-US" sz="1600" dirty="0" smtClean="0"/>
              <a:t>모델이 주어진 데이터에 과도하게 학습되어 일반성을 잃어버린 상태</a:t>
            </a:r>
            <a:r>
              <a:rPr lang="en-US" altLang="ko-KR" sz="1600" dirty="0" smtClean="0"/>
              <a:t>)</a:t>
            </a:r>
          </a:p>
          <a:p>
            <a:pPr>
              <a:lnSpc>
                <a:spcPct val="100000"/>
              </a:lnSpc>
            </a:pPr>
            <a:r>
              <a:rPr lang="ko-KR" altLang="en-US" sz="1600" dirty="0" smtClean="0"/>
              <a:t>전체 데이터 모두에 대한 상관관계를 학습하는 것은 어렵고 비효율적이므로</a:t>
            </a:r>
            <a:r>
              <a:rPr lang="en-US" altLang="ko-KR" sz="1600" dirty="0" smtClean="0"/>
              <a:t>, </a:t>
            </a:r>
            <a:r>
              <a:rPr lang="ko-KR" altLang="en-US" sz="1600" b="1" dirty="0" smtClean="0"/>
              <a:t>지역적인 정보를 추출</a:t>
            </a:r>
            <a:r>
              <a:rPr lang="ko-KR" altLang="en-US" sz="1600" dirty="0" smtClean="0"/>
              <a:t>해 학습하는 방식이 필요함</a:t>
            </a:r>
            <a:endParaRPr lang="en-US" altLang="ko-KR" sz="160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 smtClean="0"/>
              <a:t>March 14</a:t>
            </a:r>
            <a:r>
              <a:rPr lang="en-US" altLang="ko-KR" i="1" baseline="30000" smtClean="0"/>
              <a:t>th</a:t>
            </a:r>
            <a:r>
              <a:rPr lang="en-US" altLang="ko-KR" i="1" smtClean="0"/>
              <a:t>, 2019</a:t>
            </a:r>
            <a:r>
              <a:rPr lang="en-US" altLang="ko-KR" smtClean="0"/>
              <a:t>    |    </a:t>
            </a:r>
            <a:fld id="{14A20385-A2F7-4E83-91CB-CBD8CF8A7936}" type="slidenum">
              <a:rPr lang="ko-KR" altLang="en-US" smtClean="0"/>
              <a:pPr algn="l"/>
              <a:t>53</a:t>
            </a:fld>
            <a:r>
              <a:rPr lang="en-US" altLang="ko-KR" smtClean="0"/>
              <a:t>/21</a:t>
            </a:r>
            <a:endParaRPr lang="ko-KR" altLang="en-US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6279" y="949450"/>
            <a:ext cx="3013233" cy="2816985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9569512" y="3137850"/>
            <a:ext cx="2492990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Multi-Layer Perceptron </a:t>
            </a:r>
            <a:r>
              <a:rPr lang="ko-KR" alt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예제 이미지</a:t>
            </a:r>
            <a:endParaRPr lang="en-US" altLang="ko-KR" sz="1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ko-KR" sz="9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ko-KR" altLang="en-US" sz="9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https</a:t>
            </a:r>
            <a:r>
              <a:rPr lang="ko-KR" alt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://alexlenail.me/NN-SVG/index.html</a:t>
            </a: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4920" y="3811215"/>
            <a:ext cx="5059318" cy="2676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84893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CNN Layer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79283" y="949450"/>
            <a:ext cx="6013287" cy="540689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sz="1600" dirty="0" smtClean="0"/>
              <a:t>Convolutional Layer</a:t>
            </a:r>
            <a:r>
              <a:rPr lang="ko-KR" altLang="en-US" sz="1600" dirty="0" smtClean="0"/>
              <a:t>는 </a:t>
            </a:r>
            <a:r>
              <a:rPr lang="ko-KR" altLang="en-US" sz="1600" b="1" dirty="0" smtClean="0"/>
              <a:t>커널</a:t>
            </a:r>
            <a:r>
              <a:rPr lang="en-US" altLang="ko-KR" sz="1600" b="1" dirty="0" smtClean="0"/>
              <a:t>(Kernel)</a:t>
            </a:r>
            <a:r>
              <a:rPr lang="ko-KR" altLang="en-US" sz="1600" dirty="0" smtClean="0"/>
              <a:t>이라 불리는 일종의 필터를 학습하는 것으로 데이터 내에서 </a:t>
            </a:r>
            <a:r>
              <a:rPr lang="ko-KR" altLang="en-US" sz="1600" b="1" dirty="0" smtClean="0"/>
              <a:t>로컬 정보를 추출</a:t>
            </a:r>
            <a:r>
              <a:rPr lang="ko-KR" altLang="en-US" sz="1600" dirty="0" smtClean="0"/>
              <a:t>하는 역할을 함</a:t>
            </a:r>
            <a:endParaRPr lang="en-US" altLang="ko-KR" sz="1600" dirty="0" smtClean="0"/>
          </a:p>
          <a:p>
            <a:pPr>
              <a:lnSpc>
                <a:spcPct val="100000"/>
              </a:lnSpc>
            </a:pPr>
            <a:r>
              <a:rPr lang="ko-KR" altLang="en-US" sz="1600" dirty="0" smtClean="0"/>
              <a:t>우측의 예시와 같은 </a:t>
            </a:r>
            <a:r>
              <a:rPr lang="en-US" altLang="ko-KR" sz="1600" dirty="0" smtClean="0"/>
              <a:t>3x3 </a:t>
            </a:r>
            <a:r>
              <a:rPr lang="ko-KR" altLang="en-US" sz="1600" dirty="0" smtClean="0"/>
              <a:t>커널에서는 총 </a:t>
            </a:r>
            <a:r>
              <a:rPr lang="en-US" altLang="ko-KR" sz="1600" dirty="0" smtClean="0"/>
              <a:t>9</a:t>
            </a:r>
            <a:r>
              <a:rPr lang="ko-KR" altLang="en-US" sz="1600" dirty="0" smtClean="0"/>
              <a:t>개의 </a:t>
            </a:r>
            <a:r>
              <a:rPr lang="ko-KR" altLang="en-US" sz="1600" dirty="0" err="1" smtClean="0"/>
              <a:t>파라미터가</a:t>
            </a:r>
            <a:r>
              <a:rPr lang="ko-KR" altLang="en-US" sz="1600" dirty="0" smtClean="0"/>
              <a:t> 존재해 전체 데이터를 이동해가며 해당 영역 내의 상관관계를 계산해 특징이 되는 정보를 추출함</a:t>
            </a:r>
            <a:endParaRPr lang="en-US" altLang="ko-KR" sz="1600" dirty="0" smtClean="0"/>
          </a:p>
          <a:p>
            <a:pPr>
              <a:lnSpc>
                <a:spcPct val="100000"/>
              </a:lnSpc>
            </a:pPr>
            <a:r>
              <a:rPr lang="en-US" altLang="ko-KR" sz="1600" dirty="0" smtClean="0"/>
              <a:t>Convolution Layer</a:t>
            </a:r>
            <a:r>
              <a:rPr lang="ko-KR" altLang="en-US" sz="1600" dirty="0" smtClean="0"/>
              <a:t>에는 다수의 커널들이 존재할 수 있어 각각의 커널들이 다양한 패턴을 찾아내는 것으로 이미지에서 특징이 되는 정보를 추출할 수 있음</a:t>
            </a:r>
            <a:endParaRPr lang="en-US" altLang="ko-KR" sz="1600" dirty="0" smtClean="0"/>
          </a:p>
          <a:p>
            <a:pPr>
              <a:lnSpc>
                <a:spcPct val="100000"/>
              </a:lnSpc>
            </a:pPr>
            <a:r>
              <a:rPr lang="en-US" altLang="ko-KR" sz="1600" dirty="0" smtClean="0"/>
              <a:t>Fully Connected Layer</a:t>
            </a:r>
            <a:r>
              <a:rPr lang="ko-KR" altLang="en-US" sz="1600" dirty="0" smtClean="0"/>
              <a:t>의 경우 </a:t>
            </a:r>
            <a:r>
              <a:rPr lang="en-US" altLang="ko-KR" sz="1600" dirty="0" smtClean="0"/>
              <a:t>5x5 </a:t>
            </a:r>
            <a:r>
              <a:rPr lang="ko-KR" altLang="en-US" sz="1600" dirty="0" smtClean="0"/>
              <a:t>데이터를 입력으로 받아 </a:t>
            </a:r>
            <a:r>
              <a:rPr lang="en-US" altLang="ko-KR" sz="1600" dirty="0" smtClean="0"/>
              <a:t>3x3 </a:t>
            </a:r>
            <a:r>
              <a:rPr lang="ko-KR" altLang="en-US" sz="1600" dirty="0" smtClean="0"/>
              <a:t>출력을 내기 위해서는 </a:t>
            </a:r>
            <a:r>
              <a:rPr lang="en-US" altLang="ko-KR" sz="1600" dirty="0" smtClean="0"/>
              <a:t>(5 x 5) x (3 x 3)</a:t>
            </a:r>
            <a:r>
              <a:rPr lang="ko-KR" altLang="en-US" sz="1600" dirty="0"/>
              <a:t> </a:t>
            </a:r>
            <a:r>
              <a:rPr lang="en-US" altLang="ko-KR" sz="1600" dirty="0" smtClean="0"/>
              <a:t>= 225</a:t>
            </a:r>
            <a:r>
              <a:rPr lang="ko-KR" altLang="en-US" sz="1600" dirty="0" smtClean="0"/>
              <a:t>개의 </a:t>
            </a:r>
            <a:r>
              <a:rPr lang="ko-KR" altLang="en-US" sz="1600" dirty="0" err="1" smtClean="0"/>
              <a:t>파라미터가</a:t>
            </a:r>
            <a:r>
              <a:rPr lang="ko-KR" altLang="en-US" sz="1600" dirty="0" smtClean="0"/>
              <a:t> 필요하지만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우측과 같은 커널은 </a:t>
            </a:r>
            <a:r>
              <a:rPr lang="en-US" altLang="ko-KR" sz="1600" dirty="0" smtClean="0"/>
              <a:t>9</a:t>
            </a:r>
            <a:r>
              <a:rPr lang="ko-KR" altLang="en-US" sz="1600" dirty="0" smtClean="0"/>
              <a:t>개의 </a:t>
            </a:r>
            <a:r>
              <a:rPr lang="ko-KR" altLang="en-US" sz="1600" dirty="0" err="1" smtClean="0"/>
              <a:t>파라미터만</a:t>
            </a:r>
            <a:r>
              <a:rPr lang="ko-KR" altLang="en-US" sz="1600" dirty="0" smtClean="0"/>
              <a:t> 있으면 가능함</a:t>
            </a:r>
            <a:endParaRPr lang="en-US" altLang="ko-KR" sz="1600" dirty="0" smtClean="0"/>
          </a:p>
          <a:p>
            <a:pPr>
              <a:lnSpc>
                <a:spcPct val="100000"/>
              </a:lnSpc>
            </a:pPr>
            <a:r>
              <a:rPr lang="en-US" altLang="ko-KR" sz="1600" dirty="0" smtClean="0"/>
              <a:t>Convolutional Layer </a:t>
            </a:r>
            <a:r>
              <a:rPr lang="ko-KR" altLang="en-US" sz="1600" b="1" dirty="0" smtClean="0"/>
              <a:t>커널의 채널 수는 입력 데이터의 채널 수</a:t>
            </a:r>
            <a:r>
              <a:rPr lang="ko-KR" altLang="en-US" sz="1600" dirty="0" smtClean="0"/>
              <a:t>와 같으며</a:t>
            </a:r>
            <a:r>
              <a:rPr lang="en-US" altLang="ko-KR" sz="1600" dirty="0" smtClean="0"/>
              <a:t>, Layer</a:t>
            </a:r>
            <a:r>
              <a:rPr lang="ko-KR" altLang="en-US" sz="1600" dirty="0" smtClean="0"/>
              <a:t>내 존재하는 </a:t>
            </a:r>
            <a:r>
              <a:rPr lang="ko-KR" altLang="en-US" sz="1600" b="1" dirty="0" smtClean="0"/>
              <a:t>모든 커널 수가 곧 출력의 채널 수</a:t>
            </a:r>
            <a:r>
              <a:rPr lang="ko-KR" altLang="en-US" sz="1600" dirty="0" smtClean="0"/>
              <a:t>가 됨</a:t>
            </a:r>
            <a:endParaRPr lang="en-US" altLang="ko-KR" sz="1600" dirty="0" smtClean="0"/>
          </a:p>
          <a:p>
            <a:pPr>
              <a:lnSpc>
                <a:spcPct val="100000"/>
              </a:lnSpc>
            </a:pPr>
            <a:endParaRPr lang="en-US" altLang="ko-KR" sz="160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 smtClean="0"/>
              <a:t>March 14</a:t>
            </a:r>
            <a:r>
              <a:rPr lang="en-US" altLang="ko-KR" i="1" baseline="30000" smtClean="0"/>
              <a:t>th</a:t>
            </a:r>
            <a:r>
              <a:rPr lang="en-US" altLang="ko-KR" i="1" smtClean="0"/>
              <a:t>, 2019</a:t>
            </a:r>
            <a:r>
              <a:rPr lang="en-US" altLang="ko-KR" smtClean="0"/>
              <a:t>    |    </a:t>
            </a:r>
            <a:fld id="{14A20385-A2F7-4E83-91CB-CBD8CF8A7936}" type="slidenum">
              <a:rPr lang="ko-KR" altLang="en-US" smtClean="0"/>
              <a:pPr algn="l"/>
              <a:t>54</a:t>
            </a:fld>
            <a:r>
              <a:rPr lang="en-US" altLang="ko-KR" smtClean="0"/>
              <a:t>/21</a:t>
            </a:r>
            <a:endParaRPr lang="ko-KR" altLang="en-US"/>
          </a:p>
        </p:txBody>
      </p:sp>
      <p:pic>
        <p:nvPicPr>
          <p:cNvPr id="8" name="Picture 2" descr="대체 텍스트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2336" y="1563951"/>
            <a:ext cx="4933923" cy="3601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8230653" y="5165902"/>
            <a:ext cx="179728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Kernel </a:t>
            </a:r>
            <a:r>
              <a:rPr lang="ko-KR" alt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동작 예제 이미지</a:t>
            </a:r>
            <a:endParaRPr lang="en-US" altLang="ko-KR" sz="1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959790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CNN Layer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 smtClean="0"/>
              <a:t>March 14</a:t>
            </a:r>
            <a:r>
              <a:rPr lang="en-US" altLang="ko-KR" i="1" baseline="30000" smtClean="0"/>
              <a:t>th</a:t>
            </a:r>
            <a:r>
              <a:rPr lang="en-US" altLang="ko-KR" i="1" smtClean="0"/>
              <a:t>, 2019</a:t>
            </a:r>
            <a:r>
              <a:rPr lang="en-US" altLang="ko-KR" smtClean="0"/>
              <a:t>    |    </a:t>
            </a:r>
            <a:fld id="{14A20385-A2F7-4E83-91CB-CBD8CF8A7936}" type="slidenum">
              <a:rPr lang="ko-KR" altLang="en-US" smtClean="0"/>
              <a:pPr algn="l"/>
              <a:t>55</a:t>
            </a:fld>
            <a:r>
              <a:rPr lang="en-US" altLang="ko-KR" smtClean="0"/>
              <a:t>/21</a:t>
            </a:r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824" y="1054240"/>
            <a:ext cx="9378161" cy="5275216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374824" y="5853965"/>
            <a:ext cx="333296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Convolution Layer </a:t>
            </a:r>
            <a:r>
              <a:rPr lang="ko-KR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작동 예제 이미지</a:t>
            </a:r>
            <a:endParaRPr lang="en-US" altLang="ko-K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323767" y="1390607"/>
            <a:ext cx="3055645" cy="2554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입력 데이터 </a:t>
            </a:r>
            <a:r>
              <a:rPr lang="en-US" altLang="ko-K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(3, height, width)</a:t>
            </a:r>
          </a:p>
          <a:p>
            <a:r>
              <a:rPr lang="ko-KR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커널 </a:t>
            </a:r>
            <a:r>
              <a:rPr lang="en-US" altLang="ko-K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shape : (3, 3, 3)</a:t>
            </a:r>
          </a:p>
          <a:p>
            <a:r>
              <a:rPr lang="ko-KR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커널 개수 </a:t>
            </a:r>
            <a:r>
              <a:rPr lang="en-US" altLang="ko-K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1</a:t>
            </a:r>
          </a:p>
          <a:p>
            <a:r>
              <a:rPr lang="ko-KR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출력 데이터 </a:t>
            </a:r>
            <a:r>
              <a:rPr lang="en-US" altLang="ko-K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(1, height*, width*)</a:t>
            </a:r>
          </a:p>
          <a:p>
            <a:endParaRPr lang="en-US" altLang="ko-K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ko-KR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입력 데이터의 채널 수</a:t>
            </a:r>
            <a:endParaRPr lang="en-US" altLang="ko-K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ko-KR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한 커널의 채널 수</a:t>
            </a:r>
            <a:endParaRPr lang="en-US" altLang="ko-K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ko-K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ko-KR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레이어 내 커널의 총 개수</a:t>
            </a:r>
            <a:endParaRPr lang="en-US" altLang="ko-K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ko-KR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출력 데이터의 채널 수</a:t>
            </a:r>
            <a:endParaRPr lang="en-US" altLang="ko-K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6620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CNN Layer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 smtClean="0"/>
              <a:t>March 14</a:t>
            </a:r>
            <a:r>
              <a:rPr lang="en-US" altLang="ko-KR" i="1" baseline="30000" smtClean="0"/>
              <a:t>th</a:t>
            </a:r>
            <a:r>
              <a:rPr lang="en-US" altLang="ko-KR" i="1" smtClean="0"/>
              <a:t>, 2019</a:t>
            </a:r>
            <a:r>
              <a:rPr lang="en-US" altLang="ko-KR" smtClean="0"/>
              <a:t>    |    </a:t>
            </a:r>
            <a:fld id="{14A20385-A2F7-4E83-91CB-CBD8CF8A7936}" type="slidenum">
              <a:rPr lang="ko-KR" altLang="en-US" smtClean="0"/>
              <a:pPr algn="l"/>
              <a:t>56</a:t>
            </a:fld>
            <a:r>
              <a:rPr lang="en-US" altLang="ko-KR" smtClean="0"/>
              <a:t>/21</a:t>
            </a:r>
            <a:endParaRPr lang="ko-KR" altLang="en-US"/>
          </a:p>
        </p:txBody>
      </p:sp>
      <p:pic>
        <p:nvPicPr>
          <p:cNvPr id="5" name="Picture 2" descr="https://taewanmerepo.github.io/2018/01/cnn/paddin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7725" y="958965"/>
            <a:ext cx="3324172" cy="2883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1634" y="3842583"/>
            <a:ext cx="3865689" cy="2713792"/>
          </a:xfrm>
          <a:prstGeom prst="rect">
            <a:avLst/>
          </a:prstGeom>
        </p:spPr>
      </p:pic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179283" y="949450"/>
            <a:ext cx="6013287" cy="540689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ko-KR" altLang="en-US" sz="1600" dirty="0" smtClean="0"/>
              <a:t>패딩</a:t>
            </a:r>
            <a:r>
              <a:rPr lang="en-US" altLang="ko-KR" sz="1600" dirty="0" smtClean="0"/>
              <a:t>(Padding)</a:t>
            </a:r>
            <a:r>
              <a:rPr lang="ko-KR" altLang="en-US" sz="1600" dirty="0" smtClean="0"/>
              <a:t>이란 입력 데이터 주변을 </a:t>
            </a:r>
            <a:r>
              <a:rPr lang="en-US" altLang="ko-KR" sz="1600" dirty="0" smtClean="0"/>
              <a:t>0</a:t>
            </a:r>
            <a:r>
              <a:rPr lang="ko-KR" altLang="en-US" sz="1600" dirty="0" smtClean="0"/>
              <a:t>과 같은 특정 값으로 둘러싸는 것으로 크게 두가지 목적을 가짐</a:t>
            </a:r>
            <a:endParaRPr lang="en-US" altLang="ko-KR" sz="1600" dirty="0" smtClean="0"/>
          </a:p>
          <a:p>
            <a:pPr>
              <a:lnSpc>
                <a:spcPct val="100000"/>
              </a:lnSpc>
            </a:pPr>
            <a:r>
              <a:rPr lang="ko-KR" altLang="en-US" sz="1600" dirty="0" smtClean="0"/>
              <a:t>첫번째는 이미지의 </a:t>
            </a:r>
            <a:r>
              <a:rPr lang="en-US" altLang="ko-KR" sz="1600" dirty="0" smtClean="0"/>
              <a:t>(height, width)</a:t>
            </a:r>
            <a:r>
              <a:rPr lang="ko-KR" altLang="en-US" sz="1600" dirty="0" smtClean="0"/>
              <a:t>와 커널의 사이즈가 잘 맞지 않아 </a:t>
            </a:r>
            <a:r>
              <a:rPr lang="ko-KR" altLang="en-US" sz="1600" b="1" dirty="0" smtClean="0"/>
              <a:t>입력의 크기 조절이 필요한 경우 </a:t>
            </a:r>
            <a:r>
              <a:rPr lang="ko-KR" altLang="en-US" sz="1600" dirty="0" smtClean="0"/>
              <a:t>그것을 조절해주는 역할을 함</a:t>
            </a:r>
            <a:endParaRPr lang="en-US" altLang="ko-KR" sz="1600" dirty="0" smtClean="0"/>
          </a:p>
          <a:p>
            <a:pPr>
              <a:lnSpc>
                <a:spcPct val="100000"/>
              </a:lnSpc>
            </a:pPr>
            <a:r>
              <a:rPr lang="ko-KR" altLang="en-US" sz="1600" dirty="0" smtClean="0"/>
              <a:t>두번째는 일반적으로 가장자리에 있는 데이터는 중앙에 있는 데이터에 비해 커널이 접근할 수 있는 횟수가 적어 정보가 잘 추출되지 않음</a:t>
            </a:r>
            <a:endParaRPr lang="en-US" altLang="ko-KR" sz="1600" dirty="0" smtClean="0"/>
          </a:p>
          <a:p>
            <a:pPr>
              <a:lnSpc>
                <a:spcPct val="100000"/>
              </a:lnSpc>
            </a:pPr>
            <a:r>
              <a:rPr lang="ko-KR" altLang="en-US" sz="1600" dirty="0" smtClean="0"/>
              <a:t>이 경우 오브젝트가 가장자리에 있는 경우 성능이 떨어질 수 있으므로 패딩으로 </a:t>
            </a:r>
            <a:r>
              <a:rPr lang="ko-KR" altLang="en-US" sz="1600" b="1" dirty="0" smtClean="0"/>
              <a:t>데이터들을 중앙으로 모아 특징을 추출</a:t>
            </a:r>
            <a:r>
              <a:rPr lang="ko-KR" altLang="en-US" sz="1600" dirty="0" smtClean="0"/>
              <a:t>할 수 있도록 함</a:t>
            </a:r>
            <a:endParaRPr lang="en-US" altLang="ko-KR" sz="1600" dirty="0" smtClean="0"/>
          </a:p>
        </p:txBody>
      </p:sp>
    </p:spTree>
    <p:extLst>
      <p:ext uri="{BB962C8B-B14F-4D97-AF65-F5344CB8AC3E}">
        <p14:creationId xmlns:p14="http://schemas.microsoft.com/office/powerpoint/2010/main" val="2610412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CNN Layer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 smtClean="0"/>
              <a:t>March 14</a:t>
            </a:r>
            <a:r>
              <a:rPr lang="en-US" altLang="ko-KR" i="1" baseline="30000" smtClean="0"/>
              <a:t>th</a:t>
            </a:r>
            <a:r>
              <a:rPr lang="en-US" altLang="ko-KR" i="1" smtClean="0"/>
              <a:t>, 2019</a:t>
            </a:r>
            <a:r>
              <a:rPr lang="en-US" altLang="ko-KR" smtClean="0"/>
              <a:t>    |    </a:t>
            </a:r>
            <a:fld id="{14A20385-A2F7-4E83-91CB-CBD8CF8A7936}" type="slidenum">
              <a:rPr lang="ko-KR" altLang="en-US" smtClean="0"/>
              <a:pPr algn="l"/>
              <a:t>57</a:t>
            </a:fld>
            <a:r>
              <a:rPr lang="en-US" altLang="ko-KR" smtClean="0"/>
              <a:t>/21</a:t>
            </a:r>
            <a:endParaRPr lang="ko-KR" altLang="en-US"/>
          </a:p>
        </p:txBody>
      </p:sp>
      <p:pic>
        <p:nvPicPr>
          <p:cNvPr id="5" name="Picture 2" descr="https://taewanmerepo.github.io/2018/02/cnn/maxpullin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685" y="1558392"/>
            <a:ext cx="5415972" cy="3279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179283" y="949450"/>
            <a:ext cx="6013287" cy="540689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ko-KR" altLang="en-US" sz="1600" dirty="0" err="1" smtClean="0"/>
              <a:t>풀링</a:t>
            </a:r>
            <a:r>
              <a:rPr lang="en-US" altLang="ko-KR" sz="1600" dirty="0" smtClean="0"/>
              <a:t>(Pooling)</a:t>
            </a:r>
            <a:r>
              <a:rPr lang="ko-KR" altLang="en-US" sz="1600" dirty="0" smtClean="0"/>
              <a:t>이란 입력된 데이터를 압축하며 사이즈를 줄이는 것으로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이 과정을 통해 데이터 내 </a:t>
            </a:r>
            <a:r>
              <a:rPr lang="ko-KR" altLang="en-US" sz="1600" b="1" dirty="0" smtClean="0"/>
              <a:t>중요한 정보를 추출</a:t>
            </a:r>
            <a:r>
              <a:rPr lang="ko-KR" altLang="en-US" sz="1600" dirty="0" smtClean="0"/>
              <a:t>하는 역할을 함</a:t>
            </a:r>
            <a:endParaRPr lang="en-US" altLang="ko-KR" sz="1600" dirty="0" smtClean="0"/>
          </a:p>
          <a:p>
            <a:pPr>
              <a:lnSpc>
                <a:spcPct val="100000"/>
              </a:lnSpc>
            </a:pPr>
            <a:r>
              <a:rPr lang="ko-KR" altLang="en-US" sz="1600" dirty="0" err="1" smtClean="0"/>
              <a:t>풀링은</a:t>
            </a:r>
            <a:r>
              <a:rPr lang="ko-KR" altLang="en-US" sz="1600" dirty="0" smtClean="0"/>
              <a:t> 방식에 따라서 일반적으로 </a:t>
            </a:r>
            <a:r>
              <a:rPr lang="en-US" altLang="ko-KR" sz="1600" dirty="0" smtClean="0"/>
              <a:t>Max Pool</a:t>
            </a:r>
            <a:r>
              <a:rPr lang="ko-KR" altLang="en-US" sz="1600" dirty="0" smtClean="0"/>
              <a:t>과 </a:t>
            </a:r>
            <a:r>
              <a:rPr lang="en-US" altLang="ko-KR" sz="1600" dirty="0" smtClean="0"/>
              <a:t>Average Pool</a:t>
            </a:r>
            <a:r>
              <a:rPr lang="ko-KR" altLang="en-US" sz="1600" dirty="0" smtClean="0"/>
              <a:t>이 있는데</a:t>
            </a:r>
            <a:r>
              <a:rPr lang="en-US" altLang="ko-KR" sz="1600" dirty="0" smtClean="0"/>
              <a:t>, Max Pool</a:t>
            </a:r>
            <a:r>
              <a:rPr lang="ko-KR" altLang="en-US" sz="1600" dirty="0" smtClean="0"/>
              <a:t>은 </a:t>
            </a:r>
            <a:r>
              <a:rPr lang="ko-KR" altLang="en-US" sz="1600" dirty="0" err="1" smtClean="0"/>
              <a:t>풀링을</a:t>
            </a:r>
            <a:r>
              <a:rPr lang="ko-KR" altLang="en-US" sz="1600" dirty="0" smtClean="0"/>
              <a:t> 진행할 영역에서 최대값을 뽑아내는 것이고</a:t>
            </a:r>
            <a:r>
              <a:rPr lang="en-US" altLang="ko-KR" sz="1600" dirty="0" smtClean="0"/>
              <a:t>, Average Pool</a:t>
            </a:r>
            <a:r>
              <a:rPr lang="ko-KR" altLang="en-US" sz="1600" dirty="0" smtClean="0"/>
              <a:t>은 해당 영역의 평균 값을 추출하는 역할을 함</a:t>
            </a:r>
            <a:endParaRPr lang="en-US" altLang="ko-KR" sz="1600" dirty="0" smtClean="0"/>
          </a:p>
          <a:p>
            <a:pPr>
              <a:lnSpc>
                <a:spcPct val="100000"/>
              </a:lnSpc>
            </a:pPr>
            <a:r>
              <a:rPr lang="ko-KR" altLang="en-US" sz="1600" dirty="0" smtClean="0"/>
              <a:t>지역적인 정보를 대표하는 것은 영역 내의 최대값이기 때문에 일반적으로 </a:t>
            </a:r>
            <a:r>
              <a:rPr lang="en-US" altLang="ko-KR" sz="1600" b="1" dirty="0" smtClean="0"/>
              <a:t>Max Pool</a:t>
            </a:r>
            <a:r>
              <a:rPr lang="ko-KR" altLang="en-US" sz="1600" dirty="0" smtClean="0"/>
              <a:t>을 주로 사용함</a:t>
            </a:r>
            <a:endParaRPr lang="en-US" altLang="ko-KR" sz="1600" dirty="0" smtClean="0"/>
          </a:p>
        </p:txBody>
      </p:sp>
    </p:spTree>
    <p:extLst>
      <p:ext uri="{BB962C8B-B14F-4D97-AF65-F5344CB8AC3E}">
        <p14:creationId xmlns:p14="http://schemas.microsoft.com/office/powerpoint/2010/main" val="2898619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CNN Layer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79283" y="949450"/>
            <a:ext cx="6013287" cy="540689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sz="1600" dirty="0" err="1" smtClean="0"/>
              <a:t>Pytorch</a:t>
            </a:r>
            <a:r>
              <a:rPr lang="ko-KR" altLang="en-US" sz="1600" dirty="0" smtClean="0"/>
              <a:t>로 </a:t>
            </a:r>
            <a:r>
              <a:rPr lang="en-US" altLang="ko-KR" sz="1600" dirty="0" err="1" smtClean="0"/>
              <a:t>Convolutionla</a:t>
            </a:r>
            <a:r>
              <a:rPr lang="en-US" altLang="ko-KR" sz="1600" dirty="0" smtClean="0"/>
              <a:t> Neural Network(CNN)</a:t>
            </a:r>
            <a:r>
              <a:rPr lang="ko-KR" altLang="en-US" sz="1600" dirty="0" smtClean="0"/>
              <a:t>을 구축하기 위해서는 </a:t>
            </a:r>
            <a:r>
              <a:rPr lang="en-US" altLang="ko-KR" sz="1600" dirty="0" err="1" smtClean="0"/>
              <a:t>torch.nn</a:t>
            </a:r>
            <a:r>
              <a:rPr lang="ko-KR" altLang="en-US" sz="1600" dirty="0" smtClean="0"/>
              <a:t>의 </a:t>
            </a:r>
            <a:r>
              <a:rPr lang="en-US" altLang="ko-KR" sz="1600" dirty="0" smtClean="0"/>
              <a:t>Conv2d</a:t>
            </a:r>
            <a:r>
              <a:rPr lang="ko-KR" altLang="en-US" sz="1600" dirty="0" smtClean="0"/>
              <a:t>를 활용</a:t>
            </a:r>
            <a:endParaRPr lang="en-US" altLang="ko-KR" sz="1600" dirty="0" smtClean="0"/>
          </a:p>
          <a:p>
            <a:pPr>
              <a:lnSpc>
                <a:spcPct val="100000"/>
              </a:lnSpc>
            </a:pPr>
            <a:r>
              <a:rPr lang="en-US" altLang="ko-KR" sz="1600" dirty="0" smtClean="0"/>
              <a:t>Conv2d</a:t>
            </a:r>
            <a:r>
              <a:rPr lang="ko-KR" altLang="en-US" sz="1600" dirty="0" smtClean="0"/>
              <a:t>의 파라미터로는 입력 채널 수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출력 채널 수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커널 사이즈</a:t>
            </a:r>
            <a:r>
              <a:rPr lang="en-US" altLang="ko-KR" sz="1600" dirty="0" smtClean="0"/>
              <a:t>, </a:t>
            </a:r>
            <a:r>
              <a:rPr lang="ko-KR" altLang="en-US" sz="1600" dirty="0" err="1" smtClean="0"/>
              <a:t>스트라이드</a:t>
            </a:r>
            <a:r>
              <a:rPr lang="ko-KR" altLang="en-US" sz="1600" dirty="0" smtClean="0"/>
              <a:t> 크기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패딩 크기 등이 존재</a:t>
            </a:r>
            <a:endParaRPr lang="en-US" altLang="ko-KR" sz="1600" dirty="0" smtClean="0"/>
          </a:p>
          <a:p>
            <a:pPr>
              <a:lnSpc>
                <a:spcPct val="100000"/>
              </a:lnSpc>
            </a:pPr>
            <a:r>
              <a:rPr lang="ko-KR" altLang="en-US" sz="1600" dirty="0" smtClean="0"/>
              <a:t>입력 채널 수는 입력으로 넣을 데이터의 채널 수로 이를테면 </a:t>
            </a:r>
            <a:r>
              <a:rPr lang="en-US" altLang="ko-KR" sz="1600" dirty="0" smtClean="0"/>
              <a:t>RGB </a:t>
            </a:r>
            <a:r>
              <a:rPr lang="ko-KR" altLang="en-US" sz="1600" dirty="0" smtClean="0"/>
              <a:t>이미지를 입력으로 받으려 한다면 입력 채널 수는 </a:t>
            </a:r>
            <a:r>
              <a:rPr lang="en-US" altLang="ko-KR" sz="1600" dirty="0" smtClean="0"/>
              <a:t>3</a:t>
            </a:r>
          </a:p>
          <a:p>
            <a:pPr>
              <a:lnSpc>
                <a:spcPct val="100000"/>
              </a:lnSpc>
            </a:pPr>
            <a:r>
              <a:rPr lang="ko-KR" altLang="en-US" sz="1600" dirty="0" smtClean="0"/>
              <a:t>출력 채널 수는 출력하고자 하는 데이터의 채널 수로 </a:t>
            </a:r>
            <a:r>
              <a:rPr lang="en-US" altLang="ko-KR" sz="1600" dirty="0" smtClean="0"/>
              <a:t>16</a:t>
            </a:r>
            <a:r>
              <a:rPr lang="ko-KR" altLang="en-US" sz="1600" dirty="0" smtClean="0"/>
              <a:t>이라 설정한다면 출력된 결과의 채널 수는 </a:t>
            </a:r>
            <a:r>
              <a:rPr lang="en-US" altLang="ko-KR" sz="1600" dirty="0" smtClean="0"/>
              <a:t>16</a:t>
            </a:r>
          </a:p>
          <a:p>
            <a:pPr>
              <a:lnSpc>
                <a:spcPct val="100000"/>
              </a:lnSpc>
            </a:pPr>
            <a:r>
              <a:rPr lang="ko-KR" altLang="en-US" sz="1600" dirty="0" smtClean="0"/>
              <a:t>커널 사이즈는 데이터를 읽어나갈 윈도우의 크기로 </a:t>
            </a:r>
            <a:r>
              <a:rPr lang="en-US" altLang="ko-KR" sz="1600" dirty="0" smtClean="0"/>
              <a:t>3</a:t>
            </a:r>
            <a:r>
              <a:rPr lang="ko-KR" altLang="en-US" sz="1600" dirty="0" smtClean="0"/>
              <a:t>인 경우 </a:t>
            </a:r>
            <a:r>
              <a:rPr lang="en-US" altLang="ko-KR" sz="1600" dirty="0" smtClean="0"/>
              <a:t>3x3 </a:t>
            </a:r>
            <a:r>
              <a:rPr lang="ko-KR" altLang="en-US" sz="1600" dirty="0" smtClean="0"/>
              <a:t>사이즈의 윈도우로 </a:t>
            </a:r>
            <a:r>
              <a:rPr lang="en-US" altLang="ko-KR" sz="1600" dirty="0" smtClean="0"/>
              <a:t>Convolution </a:t>
            </a:r>
            <a:r>
              <a:rPr lang="ko-KR" altLang="en-US" sz="1600" dirty="0" smtClean="0"/>
              <a:t>연산을 진행</a:t>
            </a:r>
            <a:endParaRPr lang="en-US" altLang="ko-KR" sz="1600" dirty="0" smtClean="0"/>
          </a:p>
          <a:p>
            <a:pPr>
              <a:lnSpc>
                <a:spcPct val="100000"/>
              </a:lnSpc>
            </a:pPr>
            <a:r>
              <a:rPr lang="ko-KR" altLang="en-US" sz="1600" dirty="0" err="1" smtClean="0"/>
              <a:t>스트라이드는</a:t>
            </a:r>
            <a:r>
              <a:rPr lang="ko-KR" altLang="en-US" sz="1600" dirty="0" smtClean="0"/>
              <a:t> 커널을 움직일 보폭으로 </a:t>
            </a:r>
            <a:r>
              <a:rPr lang="en-US" altLang="ko-KR" sz="1600" dirty="0" smtClean="0"/>
              <a:t>1</a:t>
            </a:r>
            <a:r>
              <a:rPr lang="ko-KR" altLang="en-US" sz="1600" dirty="0" smtClean="0"/>
              <a:t>인 경우 한 칸씩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이동하겠다는 의미</a:t>
            </a:r>
            <a:endParaRPr lang="en-US" altLang="ko-KR" sz="1600" dirty="0" smtClean="0"/>
          </a:p>
          <a:p>
            <a:pPr>
              <a:lnSpc>
                <a:spcPct val="100000"/>
              </a:lnSpc>
            </a:pPr>
            <a:r>
              <a:rPr lang="ko-KR" altLang="en-US" sz="1600" dirty="0" smtClean="0"/>
              <a:t>패딩은 데이터 주변에 </a:t>
            </a:r>
            <a:r>
              <a:rPr lang="en-US" altLang="ko-KR" sz="1600" dirty="0" smtClean="0"/>
              <a:t>0 </a:t>
            </a:r>
            <a:r>
              <a:rPr lang="ko-KR" altLang="en-US" sz="1600" dirty="0" smtClean="0"/>
              <a:t>등으로 의미 없는 값을 채워 넣어 출력 사이즈와 가장자리 데이터의 의미 보존 등의 역할을 함</a:t>
            </a:r>
            <a:endParaRPr lang="en-US" altLang="ko-KR" sz="160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 smtClean="0"/>
              <a:t>March 14</a:t>
            </a:r>
            <a:r>
              <a:rPr lang="en-US" altLang="ko-KR" i="1" baseline="30000" smtClean="0"/>
              <a:t>th</a:t>
            </a:r>
            <a:r>
              <a:rPr lang="en-US" altLang="ko-KR" i="1" smtClean="0"/>
              <a:t>, 2019</a:t>
            </a:r>
            <a:r>
              <a:rPr lang="en-US" altLang="ko-KR" smtClean="0"/>
              <a:t>    |    </a:t>
            </a:r>
            <a:fld id="{14A20385-A2F7-4E83-91CB-CBD8CF8A7936}" type="slidenum">
              <a:rPr lang="ko-KR" altLang="en-US" smtClean="0"/>
              <a:pPr algn="l"/>
              <a:t>58</a:t>
            </a:fld>
            <a:r>
              <a:rPr lang="en-US" altLang="ko-KR" smtClean="0"/>
              <a:t>/21</a:t>
            </a:r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D9CA676-EC78-7779-0DFA-6C0C6E482050}"/>
              </a:ext>
            </a:extLst>
          </p:cNvPr>
          <p:cNvSpPr/>
          <p:nvPr/>
        </p:nvSpPr>
        <p:spPr>
          <a:xfrm>
            <a:off x="6283104" y="1021878"/>
            <a:ext cx="5729613" cy="167605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rgbClr val="569CD6"/>
                </a:solidFill>
                <a:latin typeface="Consolas" panose="020B0609020204030204" pitchFamily="49" charset="0"/>
              </a:rPr>
              <a:t>import </a:t>
            </a:r>
            <a:r>
              <a:rPr lang="en-US" altLang="ko-KR" sz="1600" dirty="0">
                <a:solidFill>
                  <a:srgbClr val="9CDCFE"/>
                </a:solidFill>
                <a:latin typeface="Consolas" panose="020B0609020204030204" pitchFamily="49" charset="0"/>
              </a:rPr>
              <a:t>torch</a:t>
            </a:r>
          </a:p>
          <a:p>
            <a:r>
              <a:rPr lang="en-US" altLang="ko-KR" sz="1600" dirty="0">
                <a:solidFill>
                  <a:srgbClr val="569CD6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600" b="0" dirty="0" smtClean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mport </a:t>
            </a:r>
            <a:r>
              <a:rPr lang="en-US" altLang="ko-KR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torch.nn</a:t>
            </a:r>
            <a:r>
              <a:rPr lang="en-US" altLang="ko-KR" sz="1600" b="0" dirty="0" smtClean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as </a:t>
            </a:r>
            <a:r>
              <a:rPr lang="en-US" altLang="ko-KR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nn</a:t>
            </a:r>
            <a:endParaRPr lang="en-US" altLang="ko-KR" sz="1600" dirty="0">
              <a:solidFill>
                <a:srgbClr val="9CDCFE"/>
              </a:solidFill>
              <a:latin typeface="Consolas" panose="020B0609020204030204" pitchFamily="49" charset="0"/>
            </a:endParaRPr>
          </a:p>
          <a:p>
            <a:endParaRPr lang="en-US" altLang="ko-KR" sz="1600" dirty="0">
              <a:solidFill>
                <a:srgbClr val="569CD6"/>
              </a:solidFill>
              <a:latin typeface="Consolas" panose="020B0609020204030204" pitchFamily="49" charset="0"/>
            </a:endParaRPr>
          </a:p>
          <a:p>
            <a:r>
              <a:rPr lang="en-US" altLang="ko-KR" sz="1600" dirty="0">
                <a:solidFill>
                  <a:srgbClr val="9CDCFE"/>
                </a:solidFill>
                <a:latin typeface="Consolas" panose="020B0609020204030204" pitchFamily="49" charset="0"/>
              </a:rPr>
              <a:t>conv1 = </a:t>
            </a:r>
            <a:r>
              <a:rPr lang="en-US" altLang="ko-KR" sz="1600" dirty="0" smtClean="0">
                <a:solidFill>
                  <a:srgbClr val="4EC9B0"/>
                </a:solidFill>
                <a:latin typeface="Consolas" panose="020B0609020204030204" pitchFamily="49" charset="0"/>
              </a:rPr>
              <a:t>nn.Conv2d</a:t>
            </a:r>
            <a:r>
              <a:rPr lang="en-US" altLang="ko-KR" sz="1600" dirty="0">
                <a:solidFill>
                  <a:srgbClr val="DCDCAA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 dirty="0" err="1" smtClean="0">
                <a:solidFill>
                  <a:srgbClr val="9CDCFE"/>
                </a:solidFill>
                <a:latin typeface="Consolas" panose="020B0609020204030204" pitchFamily="49" charset="0"/>
              </a:rPr>
              <a:t>in_channel</a:t>
            </a:r>
            <a:r>
              <a:rPr lang="en-US" altLang="ko-KR" sz="1600" dirty="0">
                <a:solidFill>
                  <a:srgbClr val="9CDCFE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out_channel</a:t>
            </a:r>
            <a:r>
              <a:rPr lang="en-US" altLang="ko-KR" sz="1600" dirty="0">
                <a:solidFill>
                  <a:srgbClr val="9CDCFE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kernel_size</a:t>
            </a:r>
            <a:r>
              <a:rPr lang="en-US" altLang="ko-KR" sz="1600" dirty="0">
                <a:solidFill>
                  <a:srgbClr val="9CDCFE"/>
                </a:solidFill>
                <a:latin typeface="Consolas" panose="020B0609020204030204" pitchFamily="49" charset="0"/>
              </a:rPr>
              <a:t>, stride, </a:t>
            </a:r>
            <a:r>
              <a:rPr lang="en-US" altLang="ko-KR" sz="16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padding</a:t>
            </a:r>
            <a:r>
              <a:rPr lang="en-US" altLang="ko-KR" sz="1600" dirty="0">
                <a:solidFill>
                  <a:srgbClr val="DCDCAA"/>
                </a:solidFill>
                <a:latin typeface="Consolas" panose="020B0609020204030204" pitchFamily="49" charset="0"/>
              </a:rPr>
              <a:t>)</a:t>
            </a:r>
          </a:p>
        </p:txBody>
      </p:sp>
      <p:pic>
        <p:nvPicPr>
          <p:cNvPr id="7" name="Picture 2" descr="https://img1.daumcdn.net/thumb/R1280x0/?scode=mtistory2&amp;fname=https%3A%2F%2Fblog.kakaocdn.net%2Fdn%2FbYaaLx%2FbtqLlBAGSYG%2FHOcCBJDH4Oc0NhAksOEZ41%2Fim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3819" y="3127879"/>
            <a:ext cx="5628898" cy="2696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0347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ResNet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79282" y="949450"/>
            <a:ext cx="7163077" cy="540689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sz="1600" dirty="0" err="1" smtClean="0"/>
              <a:t>ResNet</a:t>
            </a:r>
            <a:r>
              <a:rPr lang="ko-KR" altLang="en-US" sz="1600" dirty="0" smtClean="0"/>
              <a:t>은 대표적이고 가장 자주 사용되는 </a:t>
            </a:r>
            <a:r>
              <a:rPr lang="en-US" altLang="ko-KR" sz="1600" dirty="0" smtClean="0"/>
              <a:t>CNN </a:t>
            </a:r>
            <a:r>
              <a:rPr lang="ko-KR" altLang="en-US" sz="1600" dirty="0" smtClean="0"/>
              <a:t>모델 중 하나로 </a:t>
            </a:r>
            <a:r>
              <a:rPr lang="en-US" altLang="ko-KR" sz="1600" dirty="0" smtClean="0"/>
              <a:t>2015</a:t>
            </a:r>
            <a:r>
              <a:rPr lang="ko-KR" altLang="en-US" sz="1600" dirty="0" smtClean="0"/>
              <a:t>년 </a:t>
            </a:r>
            <a:r>
              <a:rPr lang="en-US" altLang="ko-KR" sz="1600" dirty="0"/>
              <a:t>ImageNet Large Scale Visual Recognition </a:t>
            </a:r>
            <a:r>
              <a:rPr lang="en-US" altLang="ko-KR" sz="1600" dirty="0" smtClean="0"/>
              <a:t>Challenge(ILSVRC)</a:t>
            </a:r>
            <a:r>
              <a:rPr lang="ko-KR" altLang="en-US" sz="1600" dirty="0" smtClean="0"/>
              <a:t>에서 우승한 모델이기도 함</a:t>
            </a:r>
            <a:endParaRPr lang="en-US" altLang="ko-KR" sz="1600" dirty="0" smtClean="0"/>
          </a:p>
          <a:p>
            <a:pPr>
              <a:lnSpc>
                <a:spcPct val="100000"/>
              </a:lnSpc>
            </a:pPr>
            <a:r>
              <a:rPr lang="en-US" altLang="ko-KR" sz="1600" dirty="0" err="1" smtClean="0"/>
              <a:t>ResNet</a:t>
            </a:r>
            <a:r>
              <a:rPr lang="ko-KR" altLang="en-US" sz="1600" dirty="0" smtClean="0"/>
              <a:t>은 </a:t>
            </a:r>
            <a:r>
              <a:rPr lang="en-US" altLang="ko-KR" sz="1600" dirty="0" smtClean="0"/>
              <a:t>Skip Connection </a:t>
            </a:r>
            <a:r>
              <a:rPr lang="ko-KR" altLang="en-US" sz="1600" dirty="0" smtClean="0"/>
              <a:t>기법을 통해 </a:t>
            </a:r>
            <a:r>
              <a:rPr lang="ko-KR" altLang="en-US" sz="1600" dirty="0" err="1" smtClean="0"/>
              <a:t>딥러닝의</a:t>
            </a:r>
            <a:r>
              <a:rPr lang="ko-KR" altLang="en-US" sz="1600" dirty="0" smtClean="0"/>
              <a:t> 고질적인 문제 중 </a:t>
            </a:r>
            <a:r>
              <a:rPr lang="ko-KR" altLang="en-US" sz="1600" dirty="0" err="1" smtClean="0"/>
              <a:t>하나던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Gradient Banishing </a:t>
            </a:r>
            <a:r>
              <a:rPr lang="ko-KR" altLang="en-US" sz="1600" dirty="0" smtClean="0"/>
              <a:t>문제를 해결</a:t>
            </a:r>
            <a:endParaRPr lang="en-US" altLang="ko-KR" sz="1600" dirty="0" smtClean="0"/>
          </a:p>
          <a:p>
            <a:pPr>
              <a:lnSpc>
                <a:spcPct val="100000"/>
              </a:lnSpc>
            </a:pPr>
            <a:r>
              <a:rPr lang="ko-KR" altLang="en-US" sz="1600" dirty="0" smtClean="0"/>
              <a:t>단순한 구조와 좋은 성능으로 현재까지도 </a:t>
            </a:r>
            <a:r>
              <a:rPr lang="en-US" altLang="ko-KR" sz="1600" dirty="0" smtClean="0"/>
              <a:t>CNN </a:t>
            </a:r>
            <a:r>
              <a:rPr lang="ko-KR" altLang="en-US" sz="1600" dirty="0" smtClean="0"/>
              <a:t>기반 모델들은 대다수가 </a:t>
            </a:r>
            <a:r>
              <a:rPr lang="en-US" altLang="ko-KR" sz="1600" dirty="0" err="1" smtClean="0"/>
              <a:t>ResNet</a:t>
            </a:r>
            <a:r>
              <a:rPr lang="ko-KR" altLang="en-US" sz="1600" dirty="0" smtClean="0"/>
              <a:t>을 </a:t>
            </a:r>
            <a:r>
              <a:rPr lang="en-US" altLang="ko-KR" sz="1600" dirty="0" smtClean="0"/>
              <a:t>Backbone </a:t>
            </a:r>
            <a:r>
              <a:rPr lang="ko-KR" altLang="en-US" sz="1600" dirty="0" smtClean="0"/>
              <a:t>모델로 사용</a:t>
            </a:r>
            <a:endParaRPr lang="en-US" altLang="ko-KR" sz="1600" dirty="0" smtClean="0"/>
          </a:p>
          <a:p>
            <a:pPr>
              <a:lnSpc>
                <a:spcPct val="100000"/>
              </a:lnSpc>
            </a:pPr>
            <a:r>
              <a:rPr lang="en-US" altLang="ko-KR" sz="1600" dirty="0" err="1" smtClean="0"/>
              <a:t>Pytorch</a:t>
            </a:r>
            <a:r>
              <a:rPr lang="ko-KR" altLang="en-US" sz="1600" dirty="0" smtClean="0"/>
              <a:t>에서는 </a:t>
            </a:r>
            <a:r>
              <a:rPr lang="en-US" altLang="ko-KR" sz="1600" dirty="0" err="1" smtClean="0"/>
              <a:t>torchvision.models</a:t>
            </a:r>
            <a:r>
              <a:rPr lang="ko-KR" altLang="en-US" sz="1600" dirty="0" smtClean="0"/>
              <a:t>에서 미리 선언되어 있는 </a:t>
            </a:r>
            <a:r>
              <a:rPr lang="en-US" altLang="ko-KR" sz="1600" dirty="0" err="1" smtClean="0"/>
              <a:t>ResNet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모델을 제공하여 사용이 가능</a:t>
            </a:r>
            <a:endParaRPr lang="en-US" altLang="ko-KR" sz="16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 smtClean="0"/>
              <a:t>March 14</a:t>
            </a:r>
            <a:r>
              <a:rPr lang="en-US" altLang="ko-KR" i="1" baseline="30000" smtClean="0"/>
              <a:t>th</a:t>
            </a:r>
            <a:r>
              <a:rPr lang="en-US" altLang="ko-KR" i="1" smtClean="0"/>
              <a:t>, 2019</a:t>
            </a:r>
            <a:r>
              <a:rPr lang="en-US" altLang="ko-KR" smtClean="0"/>
              <a:t>    |    </a:t>
            </a:r>
            <a:fld id="{14A20385-A2F7-4E83-91CB-CBD8CF8A7936}" type="slidenum">
              <a:rPr lang="ko-KR" altLang="en-US" smtClean="0"/>
              <a:pPr algn="l"/>
              <a:t>59</a:t>
            </a:fld>
            <a:r>
              <a:rPr lang="en-US" altLang="ko-KR" smtClean="0"/>
              <a:t>/21</a:t>
            </a:r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8371" y="949450"/>
            <a:ext cx="2327023" cy="535609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9905733" y="5987017"/>
            <a:ext cx="2106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ResNet18 Diagram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905733" y="1523658"/>
            <a:ext cx="15481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Skip Connection</a:t>
            </a:r>
            <a:endParaRPr lang="ko-KR" altLang="en-US" sz="1200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D9CA676-EC78-7779-0DFA-6C0C6E482050}"/>
              </a:ext>
            </a:extLst>
          </p:cNvPr>
          <p:cNvSpPr/>
          <p:nvPr/>
        </p:nvSpPr>
        <p:spPr>
          <a:xfrm>
            <a:off x="470779" y="4154377"/>
            <a:ext cx="6871580" cy="167605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rgbClr val="569CD6"/>
                </a:solidFill>
                <a:latin typeface="Consolas" panose="020B0609020204030204" pitchFamily="49" charset="0"/>
              </a:rPr>
              <a:t>import </a:t>
            </a:r>
            <a:r>
              <a:rPr lang="en-US" altLang="ko-KR" sz="1600" dirty="0" err="1" smtClean="0">
                <a:solidFill>
                  <a:srgbClr val="9CDCFE"/>
                </a:solidFill>
                <a:latin typeface="Consolas" panose="020B0609020204030204" pitchFamily="49" charset="0"/>
              </a:rPr>
              <a:t>torchvision.</a:t>
            </a:r>
            <a:r>
              <a:rPr lang="en-US" altLang="ko-KR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models</a:t>
            </a:r>
            <a:r>
              <a:rPr lang="en-US" altLang="ko-KR" sz="16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dirty="0">
                <a:solidFill>
                  <a:srgbClr val="569CD6"/>
                </a:solidFill>
                <a:latin typeface="Consolas" panose="020B0609020204030204" pitchFamily="49" charset="0"/>
              </a:rPr>
              <a:t>as</a:t>
            </a:r>
            <a:r>
              <a:rPr lang="en-US" altLang="ko-KR" sz="16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dirty="0">
                <a:solidFill>
                  <a:srgbClr val="9CDCFE"/>
                </a:solidFill>
                <a:latin typeface="Consolas" panose="020B0609020204030204" pitchFamily="49" charset="0"/>
              </a:rPr>
              <a:t>models</a:t>
            </a:r>
          </a:p>
          <a:p>
            <a:r>
              <a:rPr lang="en-US" altLang="ko-KR" sz="1600" dirty="0">
                <a:solidFill>
                  <a:srgbClr val="569CD6"/>
                </a:solidFill>
                <a:latin typeface="Consolas" panose="020B0609020204030204" pitchFamily="49" charset="0"/>
              </a:rPr>
              <a:t>import </a:t>
            </a:r>
            <a:r>
              <a:rPr lang="en-US" altLang="ko-KR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torch.nn</a:t>
            </a:r>
            <a:r>
              <a:rPr lang="en-US" altLang="ko-KR" sz="1600" dirty="0">
                <a:solidFill>
                  <a:srgbClr val="569CD6"/>
                </a:solidFill>
                <a:latin typeface="Consolas" panose="020B0609020204030204" pitchFamily="49" charset="0"/>
              </a:rPr>
              <a:t> as </a:t>
            </a:r>
            <a:r>
              <a:rPr lang="en-US" altLang="ko-KR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nn</a:t>
            </a:r>
            <a:endParaRPr lang="en-US" altLang="ko-KR" sz="1600" dirty="0">
              <a:solidFill>
                <a:srgbClr val="9CDCFE"/>
              </a:solidFill>
              <a:latin typeface="Consolas" panose="020B0609020204030204" pitchFamily="49" charset="0"/>
            </a:endParaRPr>
          </a:p>
          <a:p>
            <a:endParaRPr lang="en-US" altLang="ko-KR" sz="1600" dirty="0">
              <a:solidFill>
                <a:srgbClr val="569CD6"/>
              </a:solidFill>
              <a:latin typeface="Consolas" panose="020B0609020204030204" pitchFamily="49" charset="0"/>
            </a:endParaRPr>
          </a:p>
          <a:p>
            <a:r>
              <a:rPr lang="en-US" altLang="ko-KR" sz="16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model </a:t>
            </a:r>
            <a:r>
              <a:rPr lang="en-US" altLang="ko-KR" sz="1600" dirty="0">
                <a:solidFill>
                  <a:srgbClr val="9CDCFE"/>
                </a:solidFill>
                <a:latin typeface="Consolas" panose="020B0609020204030204" pitchFamily="49" charset="0"/>
              </a:rPr>
              <a:t>= </a:t>
            </a:r>
            <a:r>
              <a:rPr lang="en-US" altLang="ko-KR" sz="16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models.</a:t>
            </a:r>
            <a:r>
              <a:rPr lang="en-US" altLang="ko-KR" sz="1600" dirty="0">
                <a:solidFill>
                  <a:srgbClr val="4EC9B0"/>
                </a:solidFill>
                <a:latin typeface="Consolas" panose="020B0609020204030204" pitchFamily="49" charset="0"/>
              </a:rPr>
              <a:t>resent18</a:t>
            </a:r>
            <a:r>
              <a:rPr lang="en-US" altLang="ko-KR" sz="1600" dirty="0">
                <a:solidFill>
                  <a:srgbClr val="DCDCAA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weight=</a:t>
            </a:r>
            <a:r>
              <a:rPr lang="en-US" altLang="ko-KR" sz="1600" dirty="0">
                <a:solidFill>
                  <a:srgbClr val="569CD6"/>
                </a:solidFill>
                <a:latin typeface="Consolas" panose="020B0609020204030204" pitchFamily="49" charset="0"/>
              </a:rPr>
              <a:t>None</a:t>
            </a:r>
            <a:r>
              <a:rPr lang="en-US" altLang="ko-KR" sz="1600" dirty="0" smtClean="0">
                <a:solidFill>
                  <a:srgbClr val="DCDCAA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600" dirty="0" err="1" smtClean="0">
                <a:solidFill>
                  <a:srgbClr val="9CDCFE"/>
                </a:solidFill>
                <a:latin typeface="Consolas" panose="020B0609020204030204" pitchFamily="49" charset="0"/>
              </a:rPr>
              <a:t>num_classes</a:t>
            </a:r>
            <a:r>
              <a:rPr lang="en-US" altLang="ko-KR" sz="16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600" dirty="0">
                <a:solidFill>
                  <a:srgbClr val="B5CEA8"/>
                </a:solidFill>
                <a:latin typeface="Consolas" panose="020B0609020204030204" pitchFamily="49" charset="0"/>
              </a:rPr>
              <a:t>3</a:t>
            </a:r>
          </a:p>
          <a:p>
            <a:r>
              <a:rPr lang="en-US" altLang="ko-KR" sz="1600" dirty="0" err="1" smtClean="0">
                <a:solidFill>
                  <a:srgbClr val="9CDCFE"/>
                </a:solidFill>
                <a:latin typeface="Consolas" panose="020B0609020204030204" pitchFamily="49" charset="0"/>
              </a:rPr>
              <a:t>model.fc</a:t>
            </a:r>
            <a:r>
              <a:rPr lang="en-US" altLang="ko-KR" sz="16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600" dirty="0" err="1" smtClean="0">
                <a:solidFill>
                  <a:srgbClr val="9CDCFE"/>
                </a:solidFill>
                <a:latin typeface="Consolas" panose="020B0609020204030204" pitchFamily="49" charset="0"/>
              </a:rPr>
              <a:t>nn.Linear</a:t>
            </a:r>
            <a:r>
              <a:rPr lang="en-US" altLang="ko-KR" sz="1600" dirty="0">
                <a:solidFill>
                  <a:srgbClr val="DCDCAA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 dirty="0">
                <a:solidFill>
                  <a:srgbClr val="B5CEA8"/>
                </a:solidFill>
                <a:latin typeface="Consolas" panose="020B0609020204030204" pitchFamily="49" charset="0"/>
              </a:rPr>
              <a:t>512</a:t>
            </a:r>
            <a:r>
              <a:rPr lang="en-US" altLang="ko-KR" sz="16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600" dirty="0" err="1" smtClean="0">
                <a:solidFill>
                  <a:srgbClr val="9CDCFE"/>
                </a:solidFill>
                <a:latin typeface="Consolas" panose="020B0609020204030204" pitchFamily="49" charset="0"/>
              </a:rPr>
              <a:t>num_classes</a:t>
            </a:r>
            <a:r>
              <a:rPr lang="en-US" altLang="ko-KR" sz="1600" dirty="0">
                <a:solidFill>
                  <a:srgbClr val="DCDCAA"/>
                </a:solidFill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601828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2CC55B63-BF29-4477-8B35-90D403B7B5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280" y="949448"/>
            <a:ext cx="12012717" cy="3917519"/>
          </a:xfrm>
        </p:spPr>
        <p:txBody>
          <a:bodyPr>
            <a:normAutofit lnSpcReduction="10000"/>
          </a:bodyPr>
          <a:lstStyle/>
          <a:p>
            <a:pPr marL="105750" indent="-285750">
              <a:lnSpc>
                <a:spcPct val="100000"/>
              </a:lnSpc>
              <a:spcBef>
                <a:spcPts val="1200"/>
              </a:spcBef>
            </a:pPr>
            <a:r>
              <a:rPr lang="en-US" altLang="ko-KR" b="1" u="sng" smtClean="0">
                <a:latin typeface="Times New Roman" panose="02020603050405020304" pitchFamily="18" charset="0"/>
              </a:rPr>
              <a:t>Python </a:t>
            </a:r>
            <a:r>
              <a:rPr lang="ko-KR" altLang="en-US" b="1" u="sng" dirty="0" smtClean="0">
                <a:latin typeface="Times New Roman" panose="02020603050405020304" pitchFamily="18" charset="0"/>
              </a:rPr>
              <a:t>개발</a:t>
            </a:r>
            <a:r>
              <a:rPr lang="ko-KR" altLang="en-US" b="1" dirty="0" smtClean="0">
                <a:latin typeface="Times New Roman" panose="02020603050405020304" pitchFamily="18" charset="0"/>
              </a:rPr>
              <a:t> 선택</a:t>
            </a:r>
            <a:endParaRPr lang="en-US" altLang="ko-KR" b="1" dirty="0" smtClean="0">
              <a:latin typeface="Times New Roman" panose="02020603050405020304" pitchFamily="18" charset="0"/>
            </a:endParaRPr>
          </a:p>
          <a:p>
            <a:pPr marL="105750" indent="-285750">
              <a:lnSpc>
                <a:spcPct val="100000"/>
              </a:lnSpc>
              <a:spcBef>
                <a:spcPts val="1200"/>
              </a:spcBef>
            </a:pPr>
            <a:r>
              <a:rPr lang="en-US" altLang="ko-KR" b="1" dirty="0" smtClean="0">
                <a:latin typeface="Times New Roman" panose="02020603050405020304" pitchFamily="18" charset="0"/>
              </a:rPr>
              <a:t>Python </a:t>
            </a:r>
            <a:r>
              <a:rPr lang="en-US" altLang="ko-KR" b="1" dirty="0">
                <a:latin typeface="Times New Roman" panose="02020603050405020304" pitchFamily="18" charset="0"/>
              </a:rPr>
              <a:t>3 640bit (3.9.7) </a:t>
            </a:r>
            <a:r>
              <a:rPr lang="ko-KR" altLang="en-US" b="1" dirty="0" smtClean="0">
                <a:latin typeface="Times New Roman" panose="02020603050405020304" pitchFamily="18" charset="0"/>
              </a:rPr>
              <a:t>선택</a:t>
            </a:r>
            <a:endParaRPr lang="en-US" altLang="ko-KR" b="1" dirty="0" smtClean="0">
              <a:latin typeface="Times New Roman" panose="02020603050405020304" pitchFamily="18" charset="0"/>
            </a:endParaRPr>
          </a:p>
          <a:p>
            <a:pPr marL="105750" indent="-285750">
              <a:lnSpc>
                <a:spcPct val="100000"/>
              </a:lnSpc>
              <a:spcBef>
                <a:spcPts val="1200"/>
              </a:spcBef>
            </a:pPr>
            <a:r>
              <a:rPr lang="ko-KR" altLang="en-US" b="1" u="sng" dirty="0" smtClean="0">
                <a:latin typeface="Times New Roman" panose="02020603050405020304" pitchFamily="18" charset="0"/>
              </a:rPr>
              <a:t>수정</a:t>
            </a:r>
            <a:r>
              <a:rPr lang="ko-KR" altLang="en-US" b="1" dirty="0" smtClean="0">
                <a:latin typeface="Times New Roman" panose="02020603050405020304" pitchFamily="18" charset="0"/>
              </a:rPr>
              <a:t> 클릭</a:t>
            </a:r>
            <a:endParaRPr lang="en-US" altLang="ko-KR" b="1" dirty="0">
              <a:latin typeface="Times New Roman" panose="02020603050405020304" pitchFamily="18" charset="0"/>
            </a:endParaRPr>
          </a:p>
          <a:p>
            <a:pPr marL="105750" indent="-285750">
              <a:lnSpc>
                <a:spcPct val="100000"/>
              </a:lnSpc>
              <a:spcBef>
                <a:spcPts val="1200"/>
              </a:spcBef>
            </a:pPr>
            <a:r>
              <a:rPr lang="en-US" altLang="ko-KR" b="1" dirty="0" smtClean="0">
                <a:latin typeface="Times New Roman" panose="02020603050405020304" pitchFamily="18" charset="0"/>
              </a:rPr>
              <a:t>(</a:t>
            </a:r>
            <a:r>
              <a:rPr lang="ko-KR" altLang="en-US" b="1" dirty="0" smtClean="0">
                <a:latin typeface="Times New Roman" panose="02020603050405020304" pitchFamily="18" charset="0"/>
              </a:rPr>
              <a:t>중간에 팝업 </a:t>
            </a:r>
            <a:r>
              <a:rPr lang="ko-KR" altLang="en-US" b="1" u="sng" dirty="0" smtClean="0">
                <a:latin typeface="Times New Roman" panose="02020603050405020304" pitchFamily="18" charset="0"/>
              </a:rPr>
              <a:t>계속</a:t>
            </a:r>
            <a:r>
              <a:rPr lang="ko-KR" altLang="en-US" b="1" dirty="0" smtClean="0">
                <a:latin typeface="Times New Roman" panose="02020603050405020304" pitchFamily="18" charset="0"/>
              </a:rPr>
              <a:t> 클릭</a:t>
            </a:r>
            <a:r>
              <a:rPr lang="en-US" altLang="ko-KR" b="1" dirty="0" smtClean="0">
                <a:latin typeface="Times New Roman" panose="02020603050405020304" pitchFamily="18" charset="0"/>
              </a:rPr>
              <a:t>)</a:t>
            </a:r>
            <a:endParaRPr lang="en-US" altLang="ko-KR" b="1" dirty="0">
              <a:latin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v"/>
            </a:pPr>
            <a:endParaRPr lang="en-US" altLang="ko-KR" b="1" dirty="0" smtClean="0">
              <a:latin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endParaRPr lang="en-US" altLang="ko-KR" b="1" dirty="0" smtClean="0">
              <a:latin typeface="Times New Roman" panose="02020603050405020304" pitchFamily="18" charset="0"/>
            </a:endParaRPr>
          </a:p>
          <a:p>
            <a:pPr marL="1120775" lvl="2" indent="0">
              <a:lnSpc>
                <a:spcPct val="100000"/>
              </a:lnSpc>
              <a:spcBef>
                <a:spcPts val="1200"/>
              </a:spcBef>
            </a:pPr>
            <a:endParaRPr lang="en-US" altLang="ko-KR" sz="1400" b="1" dirty="0"/>
          </a:p>
          <a:p>
            <a:pPr marL="1120775" lvl="2" indent="0">
              <a:lnSpc>
                <a:spcPct val="100000"/>
              </a:lnSpc>
              <a:spcBef>
                <a:spcPts val="1200"/>
              </a:spcBef>
            </a:pPr>
            <a:endParaRPr lang="en-US" altLang="ko-KR" sz="1400" b="1" dirty="0"/>
          </a:p>
          <a:p>
            <a:pPr marL="1120775" lvl="2" indent="0">
              <a:lnSpc>
                <a:spcPct val="100000"/>
              </a:lnSpc>
              <a:spcBef>
                <a:spcPts val="1200"/>
              </a:spcBef>
              <a:buNone/>
            </a:pPr>
            <a:endParaRPr lang="en-US" altLang="ko-KR" sz="1400" b="1" dirty="0"/>
          </a:p>
          <a:p>
            <a:pPr marL="360000" lvl="2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altLang="ko-KR" sz="1400" b="1" dirty="0"/>
              <a:t>	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83" y="129132"/>
            <a:ext cx="11833435" cy="718018"/>
          </a:xfrm>
        </p:spPr>
        <p:txBody>
          <a:bodyPr>
            <a:normAutofit/>
          </a:bodyPr>
          <a:lstStyle/>
          <a:p>
            <a:r>
              <a:rPr lang="en-US" altLang="ko-KR" sz="3600" b="1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Python </a:t>
            </a:r>
            <a:r>
              <a:rPr lang="ko-KR" altLang="en-US" sz="3600" b="1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설치</a:t>
            </a:r>
            <a:endParaRPr lang="ko-KR" altLang="en-US" sz="36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0" y="6565355"/>
            <a:ext cx="2743200" cy="301625"/>
          </a:xfrm>
        </p:spPr>
        <p:txBody>
          <a:bodyPr/>
          <a:lstStyle/>
          <a:p>
            <a:pPr algn="l"/>
            <a:r>
              <a:rPr lang="en-US" altLang="ko-KR" i="1"/>
              <a:t>August 20th, 2022</a:t>
            </a:r>
            <a:r>
              <a:rPr lang="en-US" altLang="ko-KR"/>
              <a:t>    |    </a:t>
            </a:r>
            <a:fld id="{14A20385-A2F7-4E83-91CB-CBD8CF8A7936}" type="slidenum">
              <a:rPr lang="ko-KR" altLang="en-US" smtClean="0"/>
              <a:pPr algn="l"/>
              <a:t>6</a:t>
            </a:fld>
            <a:r>
              <a:rPr lang="en-US" altLang="ko-KR"/>
              <a:t>/37</a:t>
            </a: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8383" y="1299253"/>
            <a:ext cx="8324335" cy="4636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14697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ResNet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 smtClean="0"/>
              <a:t>March 14</a:t>
            </a:r>
            <a:r>
              <a:rPr lang="en-US" altLang="ko-KR" i="1" baseline="30000" smtClean="0"/>
              <a:t>th</a:t>
            </a:r>
            <a:r>
              <a:rPr lang="en-US" altLang="ko-KR" i="1" smtClean="0"/>
              <a:t>, 2019</a:t>
            </a:r>
            <a:r>
              <a:rPr lang="en-US" altLang="ko-KR" smtClean="0"/>
              <a:t>    |    </a:t>
            </a:r>
            <a:fld id="{14A20385-A2F7-4E83-91CB-CBD8CF8A7936}" type="slidenum">
              <a:rPr lang="ko-KR" altLang="en-US" smtClean="0"/>
              <a:pPr algn="l"/>
              <a:t>60</a:t>
            </a:fld>
            <a:r>
              <a:rPr lang="en-US" altLang="ko-KR" smtClean="0"/>
              <a:t>/21</a:t>
            </a:r>
            <a:endParaRPr lang="ko-KR" altLang="en-US"/>
          </a:p>
        </p:txBody>
      </p:sp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179282" y="3993002"/>
            <a:ext cx="11454421" cy="249051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sz="1600" dirty="0" err="1" smtClean="0"/>
              <a:t>ResNet</a:t>
            </a:r>
            <a:r>
              <a:rPr lang="ko-KR" altLang="en-US" sz="1600" dirty="0" smtClean="0"/>
              <a:t>은 몇 개의 레이어로 </a:t>
            </a:r>
            <a:r>
              <a:rPr lang="ko-KR" altLang="en-US" sz="1600" dirty="0" err="1" smtClean="0"/>
              <a:t>쌓았는지에</a:t>
            </a:r>
            <a:r>
              <a:rPr lang="ko-KR" altLang="en-US" sz="1600" dirty="0" smtClean="0"/>
              <a:t> 따라서 </a:t>
            </a:r>
            <a:r>
              <a:rPr lang="en-US" altLang="ko-KR" sz="1600" dirty="0" smtClean="0"/>
              <a:t>ResNet18, ResNet34, ResNet50 </a:t>
            </a:r>
            <a:r>
              <a:rPr lang="ko-KR" altLang="en-US" sz="1600" dirty="0" smtClean="0"/>
              <a:t>과 같이 번호가 붙음</a:t>
            </a:r>
            <a:endParaRPr lang="en-US" altLang="ko-KR" sz="1600" dirty="0" smtClean="0"/>
          </a:p>
          <a:p>
            <a:pPr>
              <a:lnSpc>
                <a:spcPct val="100000"/>
              </a:lnSpc>
            </a:pPr>
            <a:r>
              <a:rPr lang="ko-KR" altLang="en-US" sz="1600" dirty="0" smtClean="0"/>
              <a:t>공통적으로 맨 앞에 한 개의 </a:t>
            </a:r>
            <a:r>
              <a:rPr lang="en-US" altLang="ko-KR" sz="1600" dirty="0" err="1" smtClean="0"/>
              <a:t>Conv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레이어가 있고 그 후 크게 </a:t>
            </a:r>
            <a:r>
              <a:rPr lang="en-US" altLang="ko-KR" sz="1600" dirty="0" smtClean="0"/>
              <a:t>4</a:t>
            </a:r>
            <a:r>
              <a:rPr lang="ko-KR" altLang="en-US" sz="1600" dirty="0" smtClean="0"/>
              <a:t>개의 큰 블록으로 나누어지는데 각 블록의 구성 레이어 수는 모델마다 다름</a:t>
            </a:r>
            <a:endParaRPr lang="en-US" altLang="ko-KR" sz="1600" dirty="0" smtClean="0"/>
          </a:p>
          <a:p>
            <a:pPr>
              <a:lnSpc>
                <a:spcPct val="100000"/>
              </a:lnSpc>
            </a:pPr>
            <a:r>
              <a:rPr lang="ko-KR" altLang="en-US" sz="1600" dirty="0" smtClean="0"/>
              <a:t>우측의 코드는 큰 블록을 구성하는 작은 </a:t>
            </a:r>
            <a:r>
              <a:rPr lang="en-US" altLang="ko-KR" sz="1600" dirty="0" smtClean="0"/>
              <a:t>CNN </a:t>
            </a:r>
            <a:r>
              <a:rPr lang="ko-KR" altLang="en-US" sz="1600" dirty="0" smtClean="0"/>
              <a:t>블록에 해당하는 코드로 아래 표에서는 </a:t>
            </a:r>
            <a:r>
              <a:rPr lang="en-US" altLang="ko-KR" sz="1600" dirty="0" smtClean="0"/>
              <a:t>[[3x3, 64][3x3, 64]]</a:t>
            </a:r>
            <a:r>
              <a:rPr lang="ko-KR" altLang="en-US" sz="1600" dirty="0" smtClean="0"/>
              <a:t>에 해당</a:t>
            </a:r>
            <a:endParaRPr lang="en-US" altLang="ko-KR" sz="1600" dirty="0" smtClean="0"/>
          </a:p>
          <a:p>
            <a:pPr>
              <a:lnSpc>
                <a:spcPct val="100000"/>
              </a:lnSpc>
            </a:pPr>
            <a:r>
              <a:rPr lang="en-US" altLang="ko-KR" sz="1600" dirty="0" smtClean="0"/>
              <a:t>ResNet18</a:t>
            </a:r>
            <a:r>
              <a:rPr lang="ko-KR" altLang="en-US" sz="1600" dirty="0" smtClean="0"/>
              <a:t>의 경우 첫 </a:t>
            </a:r>
            <a:r>
              <a:rPr lang="en-US" altLang="ko-KR" sz="1600" dirty="0" smtClean="0"/>
              <a:t>conv1</a:t>
            </a:r>
            <a:r>
              <a:rPr lang="ko-KR" altLang="en-US" sz="1600" dirty="0" smtClean="0"/>
              <a:t> 레이어 </a:t>
            </a:r>
            <a:r>
              <a:rPr lang="en-US" altLang="ko-KR" sz="1600" dirty="0" smtClean="0"/>
              <a:t>+ 2</a:t>
            </a:r>
            <a:r>
              <a:rPr lang="ko-KR" altLang="en-US" sz="1600" dirty="0" smtClean="0"/>
              <a:t>개의 레이어를 가진 기본 블록이 각 </a:t>
            </a:r>
            <a:r>
              <a:rPr lang="en-US" altLang="ko-KR" sz="1600" dirty="0" smtClean="0"/>
              <a:t>2</a:t>
            </a:r>
            <a:r>
              <a:rPr lang="ko-KR" altLang="en-US" sz="1600" dirty="0" smtClean="0"/>
              <a:t>개씩 총 </a:t>
            </a:r>
            <a:r>
              <a:rPr lang="en-US" altLang="ko-KR" sz="1600" dirty="0" smtClean="0"/>
              <a:t>4</a:t>
            </a:r>
            <a:r>
              <a:rPr lang="ko-KR" altLang="en-US" sz="1600" dirty="0" smtClean="0"/>
              <a:t>개의 큰 블록을 구성 </a:t>
            </a:r>
            <a:r>
              <a:rPr lang="en-US" altLang="ko-KR" sz="1600" dirty="0" smtClean="0"/>
              <a:t>+ </a:t>
            </a:r>
            <a:r>
              <a:rPr lang="ko-KR" altLang="en-US" sz="1600" dirty="0" smtClean="0"/>
              <a:t>최종 출력을 위한 </a:t>
            </a:r>
            <a:r>
              <a:rPr lang="en-US" altLang="ko-KR" sz="1600" dirty="0" smtClean="0"/>
              <a:t>Linear layer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 ResNet18 = 1 + (2 x 2) x 4 + 1= 18</a:t>
            </a:r>
            <a:endParaRPr lang="en-US" altLang="ko-KR" sz="1600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1172" y="851397"/>
            <a:ext cx="6809655" cy="3014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045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ResNet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 smtClean="0"/>
              <a:t>March 14</a:t>
            </a:r>
            <a:r>
              <a:rPr lang="en-US" altLang="ko-KR" i="1" baseline="30000" smtClean="0"/>
              <a:t>th</a:t>
            </a:r>
            <a:r>
              <a:rPr lang="en-US" altLang="ko-KR" i="1" smtClean="0"/>
              <a:t>, 2019</a:t>
            </a:r>
            <a:r>
              <a:rPr lang="en-US" altLang="ko-KR" smtClean="0"/>
              <a:t>    |    </a:t>
            </a:r>
            <a:fld id="{14A20385-A2F7-4E83-91CB-CBD8CF8A7936}" type="slidenum">
              <a:rPr lang="ko-KR" altLang="en-US" smtClean="0"/>
              <a:pPr algn="l"/>
              <a:t>61</a:t>
            </a:fld>
            <a:r>
              <a:rPr lang="en-US" altLang="ko-KR" smtClean="0"/>
              <a:t>/21</a:t>
            </a:r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D9CA676-EC78-7779-0DFA-6C0C6E482050}"/>
              </a:ext>
            </a:extLst>
          </p:cNvPr>
          <p:cNvSpPr/>
          <p:nvPr/>
        </p:nvSpPr>
        <p:spPr>
          <a:xfrm>
            <a:off x="6437013" y="949449"/>
            <a:ext cx="5423027" cy="553283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en-US" altLang="ko-KR" sz="1000" dirty="0" smtClean="0">
                <a:solidFill>
                  <a:srgbClr val="569CD6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torch</a:t>
            </a:r>
            <a:endParaRPr lang="en-US" altLang="ko-KR" sz="1000" dirty="0" smtClean="0">
              <a:solidFill>
                <a:srgbClr val="569CD6"/>
              </a:solidFill>
              <a:latin typeface="Consolas" panose="020B0609020204030204" pitchFamily="49" charset="0"/>
            </a:endParaRPr>
          </a:p>
          <a:p>
            <a:r>
              <a:rPr lang="en-US" altLang="ko-KR" sz="1000" dirty="0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en-US" altLang="ko-KR" sz="1000" b="0" dirty="0" smtClean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torch.nn</a:t>
            </a:r>
            <a:r>
              <a:rPr lang="en-US" altLang="ko-KR" sz="1000" b="0" dirty="0" smtClean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C586C0"/>
                </a:solidFill>
                <a:latin typeface="Consolas" panose="020B0609020204030204" pitchFamily="49" charset="0"/>
              </a:rPr>
              <a:t>as</a:t>
            </a:r>
            <a:r>
              <a:rPr lang="en-US" altLang="ko-KR" sz="1000" b="0" dirty="0" smtClean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00" dirty="0" err="1" smtClean="0">
                <a:solidFill>
                  <a:srgbClr val="9CDCFE"/>
                </a:solidFill>
                <a:latin typeface="Consolas" panose="020B0609020204030204" pitchFamily="49" charset="0"/>
              </a:rPr>
              <a:t>nn</a:t>
            </a:r>
            <a:endParaRPr lang="en-US" altLang="ko-KR" sz="1000" dirty="0" smtClean="0">
              <a:solidFill>
                <a:srgbClr val="9CDCFE"/>
              </a:solidFill>
              <a:latin typeface="Consolas" panose="020B0609020204030204" pitchFamily="49" charset="0"/>
            </a:endParaRPr>
          </a:p>
          <a:p>
            <a:r>
              <a:rPr lang="en-US" altLang="ko-KR" sz="1000" dirty="0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en-US" altLang="ko-KR" sz="10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 err="1" smtClean="0">
                <a:solidFill>
                  <a:srgbClr val="9CDCFE"/>
                </a:solidFill>
                <a:latin typeface="Consolas" panose="020B0609020204030204" pitchFamily="49" charset="0"/>
              </a:rPr>
              <a:t>torch.nn.functional</a:t>
            </a:r>
            <a:r>
              <a:rPr lang="en-US" altLang="ko-KR" sz="10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C586C0"/>
                </a:solidFill>
                <a:latin typeface="Consolas" panose="020B0609020204030204" pitchFamily="49" charset="0"/>
              </a:rPr>
              <a:t>as</a:t>
            </a:r>
            <a:r>
              <a:rPr lang="en-US" altLang="ko-KR" sz="10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 F</a:t>
            </a:r>
          </a:p>
          <a:p>
            <a:endParaRPr lang="en-US" altLang="ko-KR" sz="1000" dirty="0">
              <a:solidFill>
                <a:srgbClr val="569CD6"/>
              </a:solidFill>
              <a:latin typeface="Consolas" panose="020B0609020204030204" pitchFamily="49" charset="0"/>
            </a:endParaRPr>
          </a:p>
          <a:p>
            <a:r>
              <a:rPr lang="en-US" altLang="ko-KR" sz="1000" dirty="0">
                <a:solidFill>
                  <a:srgbClr val="569CD6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 err="1">
                <a:solidFill>
                  <a:srgbClr val="4EC9B0"/>
                </a:solidFill>
                <a:latin typeface="Consolas" panose="020B0609020204030204" pitchFamily="49" charset="0"/>
              </a:rPr>
              <a:t>BasicBlock</a:t>
            </a:r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 dirty="0" err="1">
                <a:solidFill>
                  <a:srgbClr val="4EC9B0"/>
                </a:solidFill>
                <a:latin typeface="Consolas" panose="020B0609020204030204" pitchFamily="49" charset="0"/>
              </a:rPr>
              <a:t>nn.Module</a:t>
            </a:r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    expansion = </a:t>
            </a:r>
            <a:r>
              <a:rPr lang="en-US" altLang="ko-KR" sz="1000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</a:p>
          <a:p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/>
            </a:r>
            <a:b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</a:br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000" dirty="0" err="1">
                <a:solidFill>
                  <a:srgbClr val="569CD6"/>
                </a:solidFill>
                <a:latin typeface="Consolas" panose="020B0609020204030204" pitchFamily="49" charset="0"/>
              </a:rPr>
              <a:t>def</a:t>
            </a:r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DCDCAA"/>
                </a:solidFill>
                <a:latin typeface="Consolas" panose="020B0609020204030204" pitchFamily="49" charset="0"/>
              </a:rPr>
              <a:t>__</a:t>
            </a:r>
            <a:r>
              <a:rPr lang="en-US" altLang="ko-KR" sz="1000" dirty="0" err="1">
                <a:solidFill>
                  <a:srgbClr val="DCDCAA"/>
                </a:solidFill>
                <a:latin typeface="Consolas" panose="020B0609020204030204" pitchFamily="49" charset="0"/>
              </a:rPr>
              <a:t>init</a:t>
            </a:r>
            <a:r>
              <a:rPr lang="en-US" altLang="ko-KR" sz="1000" dirty="0">
                <a:solidFill>
                  <a:srgbClr val="DCDCAA"/>
                </a:solidFill>
                <a:latin typeface="Consolas" panose="020B0609020204030204" pitchFamily="49" charset="0"/>
              </a:rPr>
              <a:t>__</a:t>
            </a:r>
            <a:r>
              <a:rPr lang="en-US" altLang="ko-KR" sz="10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self, </a:t>
            </a:r>
            <a:r>
              <a:rPr lang="en-US" altLang="ko-K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in_planes</a:t>
            </a:r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, planes, </a:t>
            </a:r>
            <a:r>
              <a:rPr lang="en-US" altLang="ko-KR" sz="10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stride=</a:t>
            </a:r>
            <a:r>
              <a:rPr lang="en-US" altLang="ko-KR" sz="1000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0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  <a:r>
              <a:rPr lang="en-US" altLang="ko-KR" sz="10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endParaRPr lang="en-US" altLang="ko-KR" sz="1000" dirty="0">
              <a:solidFill>
                <a:srgbClr val="9CDCFE"/>
              </a:solidFill>
              <a:latin typeface="Consolas" panose="020B0609020204030204" pitchFamily="49" charset="0"/>
            </a:endParaRPr>
          </a:p>
          <a:p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        super(</a:t>
            </a:r>
            <a:r>
              <a:rPr lang="en-US" altLang="ko-KR" sz="1000" dirty="0" err="1">
                <a:solidFill>
                  <a:srgbClr val="4EC9B0"/>
                </a:solidFill>
                <a:latin typeface="Consolas" panose="020B0609020204030204" pitchFamily="49" charset="0"/>
              </a:rPr>
              <a:t>BasicBlock</a:t>
            </a:r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, self).</a:t>
            </a:r>
            <a:r>
              <a:rPr lang="en-US" altLang="ko-KR" sz="1000" dirty="0">
                <a:solidFill>
                  <a:srgbClr val="DCDCAA"/>
                </a:solidFill>
                <a:latin typeface="Consolas" panose="020B0609020204030204" pitchFamily="49" charset="0"/>
              </a:rPr>
              <a:t>__</a:t>
            </a:r>
            <a:r>
              <a:rPr lang="en-US" altLang="ko-KR" sz="1000" dirty="0" err="1">
                <a:solidFill>
                  <a:srgbClr val="DCDCAA"/>
                </a:solidFill>
                <a:latin typeface="Consolas" panose="020B0609020204030204" pitchFamily="49" charset="0"/>
              </a:rPr>
              <a:t>init</a:t>
            </a:r>
            <a:r>
              <a:rPr lang="en-US" altLang="ko-KR" sz="1000" dirty="0">
                <a:solidFill>
                  <a:srgbClr val="DCDCAA"/>
                </a:solidFill>
                <a:latin typeface="Consolas" panose="020B0609020204030204" pitchFamily="49" charset="0"/>
              </a:rPr>
              <a:t>__</a:t>
            </a:r>
            <a:r>
              <a:rPr lang="en-US" altLang="ko-KR" sz="1000" dirty="0">
                <a:solidFill>
                  <a:srgbClr val="CCCCCC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        self.conv1 </a:t>
            </a:r>
            <a:r>
              <a:rPr lang="en-US" altLang="ko-KR" sz="1000" dirty="0">
                <a:solidFill>
                  <a:srgbClr val="CCCCCC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4EC9B0"/>
                </a:solidFill>
                <a:latin typeface="Consolas" panose="020B0609020204030204" pitchFamily="49" charset="0"/>
              </a:rPr>
              <a:t>nn.Conv2d</a:t>
            </a:r>
            <a:r>
              <a:rPr lang="en-US" altLang="ko-KR" sz="10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            </a:t>
            </a:r>
            <a:r>
              <a:rPr lang="en-US" altLang="ko-K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in_planes</a:t>
            </a:r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, planes, </a:t>
            </a:r>
            <a:r>
              <a:rPr lang="en-US" altLang="ko-K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kernel_size</a:t>
            </a:r>
            <a:r>
              <a:rPr lang="en-US" altLang="ko-KR" sz="1000" dirty="0">
                <a:solidFill>
                  <a:srgbClr val="CCCCCC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B5CEA8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, stride</a:t>
            </a:r>
            <a:r>
              <a:rPr lang="en-US" altLang="ko-KR" sz="1000" dirty="0">
                <a:solidFill>
                  <a:srgbClr val="CCCCCC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stride, padding</a:t>
            </a:r>
            <a:r>
              <a:rPr lang="en-US" altLang="ko-KR" sz="1000" dirty="0">
                <a:solidFill>
                  <a:srgbClr val="CCCCCC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, bias</a:t>
            </a:r>
            <a:r>
              <a:rPr lang="en-US" altLang="ko-KR" sz="1000" dirty="0">
                <a:solidFill>
                  <a:srgbClr val="CCCCCC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False</a:t>
            </a:r>
            <a:r>
              <a:rPr lang="en-US" altLang="ko-KR" sz="10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        self.bn1 </a:t>
            </a:r>
            <a:r>
              <a:rPr lang="en-US" altLang="ko-KR" sz="1000" dirty="0">
                <a:solidFill>
                  <a:srgbClr val="CCCCCC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4EC9B0"/>
                </a:solidFill>
                <a:latin typeface="Consolas" panose="020B0609020204030204" pitchFamily="49" charset="0"/>
              </a:rPr>
              <a:t>nn.BatchNorm2d</a:t>
            </a:r>
            <a:r>
              <a:rPr lang="en-US" altLang="ko-KR" sz="10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planes</a:t>
            </a:r>
            <a:r>
              <a:rPr lang="en-US" altLang="ko-KR" sz="10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        self.conv2 </a:t>
            </a:r>
            <a:r>
              <a:rPr lang="en-US" altLang="ko-KR" sz="1000" dirty="0">
                <a:solidFill>
                  <a:srgbClr val="CCCCCC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4EC9B0"/>
                </a:solidFill>
                <a:latin typeface="Consolas" panose="020B0609020204030204" pitchFamily="49" charset="0"/>
              </a:rPr>
              <a:t>nn.Conv2d</a:t>
            </a:r>
            <a:r>
              <a:rPr lang="en-US" altLang="ko-KR" sz="10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planes, planes, </a:t>
            </a:r>
            <a:r>
              <a:rPr lang="en-US" altLang="ko-K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kernel_size</a:t>
            </a:r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B5CEA8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                               stride=</a:t>
            </a:r>
            <a:r>
              <a:rPr lang="en-US" altLang="ko-KR" sz="1000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, padding=</a:t>
            </a:r>
            <a:r>
              <a:rPr lang="en-US" altLang="ko-KR" sz="1000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, bias=False</a:t>
            </a:r>
            <a:r>
              <a:rPr lang="en-US" altLang="ko-KR" sz="10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        self.bn2 </a:t>
            </a:r>
            <a:r>
              <a:rPr lang="en-US" altLang="ko-KR" sz="1000" dirty="0">
                <a:solidFill>
                  <a:srgbClr val="CCCCCC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4EC9B0"/>
                </a:solidFill>
                <a:latin typeface="Consolas" panose="020B0609020204030204" pitchFamily="49" charset="0"/>
              </a:rPr>
              <a:t>nn.BatchNorm2d</a:t>
            </a:r>
            <a:r>
              <a:rPr lang="en-US" altLang="ko-KR" sz="10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planes</a:t>
            </a:r>
            <a:r>
              <a:rPr lang="en-US" altLang="ko-KR" sz="10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/>
            </a:r>
            <a:b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</a:br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self.shortcut</a:t>
            </a:r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CCCCCC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4EC9B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 err="1">
                <a:solidFill>
                  <a:srgbClr val="4EC9B0"/>
                </a:solidFill>
                <a:latin typeface="Consolas" panose="020B0609020204030204" pitchFamily="49" charset="0"/>
              </a:rPr>
              <a:t>nn.Sequential</a:t>
            </a:r>
            <a:r>
              <a:rPr lang="en-US" altLang="ko-KR" sz="1000" dirty="0">
                <a:solidFill>
                  <a:srgbClr val="CCCCCC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0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 stride </a:t>
            </a:r>
            <a:r>
              <a:rPr lang="en-US" altLang="ko-KR" sz="1000" dirty="0">
                <a:solidFill>
                  <a:srgbClr val="CCCCCC"/>
                </a:solidFill>
                <a:latin typeface="Consolas" panose="020B0609020204030204" pitchFamily="49" charset="0"/>
              </a:rPr>
              <a:t>!=</a:t>
            </a:r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 or </a:t>
            </a:r>
            <a:r>
              <a:rPr lang="en-US" altLang="ko-K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in_planes</a:t>
            </a:r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CCCCCC"/>
                </a:solidFill>
                <a:latin typeface="Consolas" panose="020B0609020204030204" pitchFamily="49" charset="0"/>
              </a:rPr>
              <a:t>!=</a:t>
            </a:r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self.expansion</a:t>
            </a:r>
            <a:r>
              <a:rPr lang="en-US" altLang="ko-KR" sz="1000" dirty="0">
                <a:solidFill>
                  <a:srgbClr val="CCCCCC"/>
                </a:solidFill>
                <a:latin typeface="Consolas" panose="020B0609020204030204" pitchFamily="49" charset="0"/>
              </a:rPr>
              <a:t>*</a:t>
            </a:r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planes:</a:t>
            </a:r>
          </a:p>
          <a:p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            </a:t>
            </a:r>
            <a:r>
              <a:rPr lang="en-US" altLang="ko-K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self.shortcut</a:t>
            </a:r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CCCCCC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 err="1">
                <a:solidFill>
                  <a:srgbClr val="4EC9B0"/>
                </a:solidFill>
                <a:latin typeface="Consolas" panose="020B0609020204030204" pitchFamily="49" charset="0"/>
              </a:rPr>
              <a:t>nn.Sequential</a:t>
            </a:r>
            <a:r>
              <a:rPr lang="en-US" altLang="ko-KR" sz="10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                </a:t>
            </a:r>
            <a:r>
              <a:rPr lang="en-US" altLang="ko-KR" sz="1000" dirty="0">
                <a:solidFill>
                  <a:srgbClr val="4EC9B0"/>
                </a:solidFill>
                <a:latin typeface="Consolas" panose="020B0609020204030204" pitchFamily="49" charset="0"/>
              </a:rPr>
              <a:t>nn.Conv2d</a:t>
            </a:r>
            <a:r>
              <a:rPr lang="en-US" altLang="ko-KR" sz="10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in_planes</a:t>
            </a:r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self.expansion</a:t>
            </a:r>
            <a:r>
              <a:rPr lang="en-US" altLang="ko-KR" sz="1000" dirty="0">
                <a:solidFill>
                  <a:srgbClr val="CCCCCC"/>
                </a:solidFill>
                <a:latin typeface="Consolas" panose="020B0609020204030204" pitchFamily="49" charset="0"/>
              </a:rPr>
              <a:t>*</a:t>
            </a:r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planes,</a:t>
            </a:r>
          </a:p>
          <a:p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                          </a:t>
            </a:r>
            <a:r>
              <a:rPr lang="en-US" altLang="ko-K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kernel_size</a:t>
            </a:r>
            <a:r>
              <a:rPr lang="en-US" altLang="ko-KR" sz="1000" dirty="0">
                <a:solidFill>
                  <a:srgbClr val="CCCCCC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, stride</a:t>
            </a:r>
            <a:r>
              <a:rPr lang="en-US" altLang="ko-KR" sz="1000" dirty="0">
                <a:solidFill>
                  <a:srgbClr val="CCCCCC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stride, bias</a:t>
            </a:r>
            <a:r>
              <a:rPr lang="en-US" altLang="ko-KR" sz="1000" dirty="0">
                <a:solidFill>
                  <a:srgbClr val="CCCCCC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False</a:t>
            </a:r>
            <a:r>
              <a:rPr lang="en-US" altLang="ko-KR" sz="10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                </a:t>
            </a:r>
            <a:r>
              <a:rPr lang="en-US" altLang="ko-KR" sz="1000" dirty="0">
                <a:solidFill>
                  <a:srgbClr val="4EC9B0"/>
                </a:solidFill>
                <a:latin typeface="Consolas" panose="020B0609020204030204" pitchFamily="49" charset="0"/>
              </a:rPr>
              <a:t>nn.BatchNorm2d</a:t>
            </a:r>
            <a:r>
              <a:rPr lang="en-US" altLang="ko-KR" sz="10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self.expansion</a:t>
            </a:r>
            <a:r>
              <a:rPr lang="en-US" altLang="ko-KR" sz="1000" dirty="0">
                <a:solidFill>
                  <a:srgbClr val="CCCCCC"/>
                </a:solidFill>
                <a:latin typeface="Consolas" panose="020B0609020204030204" pitchFamily="49" charset="0"/>
              </a:rPr>
              <a:t>*</a:t>
            </a:r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planes</a:t>
            </a:r>
            <a:r>
              <a:rPr lang="en-US" altLang="ko-KR" sz="10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            </a:t>
            </a:r>
            <a:r>
              <a:rPr lang="en-US" altLang="ko-KR" sz="10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/>
            </a:r>
            <a:b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</a:br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000" dirty="0" err="1">
                <a:solidFill>
                  <a:srgbClr val="569CD6"/>
                </a:solidFill>
                <a:latin typeface="Consolas" panose="020B0609020204030204" pitchFamily="49" charset="0"/>
              </a:rPr>
              <a:t>def</a:t>
            </a:r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DCDCAA"/>
                </a:solidFill>
                <a:latin typeface="Consolas" panose="020B0609020204030204" pitchFamily="49" charset="0"/>
              </a:rPr>
              <a:t>forward</a:t>
            </a:r>
            <a:r>
              <a:rPr lang="en-US" altLang="ko-KR" sz="10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self, x</a:t>
            </a:r>
            <a:r>
              <a:rPr lang="en-US" altLang="ko-KR" sz="10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        out1 </a:t>
            </a:r>
            <a:r>
              <a:rPr lang="en-US" altLang="ko-KR" sz="1000" dirty="0">
                <a:solidFill>
                  <a:srgbClr val="CCCCCC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F.relu</a:t>
            </a:r>
            <a:r>
              <a:rPr lang="en-US" altLang="ko-KR" sz="10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self.bn1</a:t>
            </a:r>
            <a:r>
              <a:rPr lang="en-US" altLang="ko-KR" sz="10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self.conv1(x</a:t>
            </a:r>
            <a:r>
              <a:rPr lang="en-US" altLang="ko-KR" sz="1000" dirty="0">
                <a:solidFill>
                  <a:srgbClr val="CCCCCC"/>
                </a:solidFill>
                <a:latin typeface="Consolas" panose="020B0609020204030204" pitchFamily="49" charset="0"/>
              </a:rPr>
              <a:t>)))</a:t>
            </a:r>
          </a:p>
          <a:p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        out2 </a:t>
            </a:r>
            <a:r>
              <a:rPr lang="en-US" altLang="ko-KR" sz="1000" dirty="0">
                <a:solidFill>
                  <a:srgbClr val="CCCCCC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 self.bn2</a:t>
            </a:r>
            <a:r>
              <a:rPr lang="en-US" altLang="ko-KR" sz="10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self.conv2</a:t>
            </a:r>
            <a:r>
              <a:rPr lang="en-US" altLang="ko-KR" sz="10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out1</a:t>
            </a:r>
            <a:r>
              <a:rPr lang="en-US" altLang="ko-KR" sz="1000" dirty="0">
                <a:solidFill>
                  <a:srgbClr val="CCCCCC"/>
                </a:solidFill>
                <a:latin typeface="Consolas" panose="020B0609020204030204" pitchFamily="49" charset="0"/>
              </a:rPr>
              <a:t>))</a:t>
            </a:r>
          </a:p>
          <a:p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        out3 </a:t>
            </a:r>
            <a:r>
              <a:rPr lang="en-US" altLang="ko-KR" sz="1000" dirty="0">
                <a:solidFill>
                  <a:srgbClr val="CCCCCC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 out2</a:t>
            </a:r>
            <a:r>
              <a:rPr lang="en-US" altLang="ko-KR" sz="1000" dirty="0">
                <a:solidFill>
                  <a:srgbClr val="CCCCCC"/>
                </a:solidFill>
                <a:latin typeface="Consolas" panose="020B0609020204030204" pitchFamily="49" charset="0"/>
              </a:rPr>
              <a:t>+</a:t>
            </a:r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self.shortcut</a:t>
            </a:r>
            <a:r>
              <a:rPr lang="en-US" altLang="ko-KR" sz="10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10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        out4 </a:t>
            </a:r>
            <a:r>
              <a:rPr lang="en-US" altLang="ko-KR" sz="1000" dirty="0">
                <a:solidFill>
                  <a:srgbClr val="CCCCCC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 err="1">
                <a:solidFill>
                  <a:srgbClr val="4EC9B0"/>
                </a:solidFill>
                <a:latin typeface="Consolas" panose="020B0609020204030204" pitchFamily="49" charset="0"/>
              </a:rPr>
              <a:t>F.</a:t>
            </a:r>
            <a:r>
              <a:rPr lang="en-US" altLang="ko-KR" sz="1000" dirty="0" err="1">
                <a:solidFill>
                  <a:srgbClr val="DCDCAA"/>
                </a:solidFill>
                <a:latin typeface="Consolas" panose="020B0609020204030204" pitchFamily="49" charset="0"/>
              </a:rPr>
              <a:t>relu</a:t>
            </a:r>
            <a:r>
              <a:rPr lang="en-US" altLang="ko-KR" sz="10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out3</a:t>
            </a:r>
            <a:r>
              <a:rPr lang="en-US" altLang="ko-KR" sz="10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000" dirty="0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000" dirty="0">
                <a:solidFill>
                  <a:srgbClr val="9CDCFE"/>
                </a:solidFill>
                <a:latin typeface="Consolas" panose="020B0609020204030204" pitchFamily="49" charset="0"/>
              </a:rPr>
              <a:t> out4</a:t>
            </a:r>
          </a:p>
        </p:txBody>
      </p:sp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179282" y="949450"/>
            <a:ext cx="6067609" cy="540689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ko-KR" altLang="en-US" sz="1600" dirty="0" smtClean="0"/>
              <a:t>코드를 통한 </a:t>
            </a:r>
            <a:r>
              <a:rPr lang="en-US" altLang="ko-KR" sz="1600" dirty="0" smtClean="0"/>
              <a:t>Basic </a:t>
            </a:r>
            <a:r>
              <a:rPr lang="ko-KR" altLang="en-US" sz="1600" dirty="0" smtClean="0"/>
              <a:t>블록의 구현을 보면 크게 다음과 같음</a:t>
            </a:r>
            <a:endParaRPr lang="en-US" altLang="ko-KR" sz="1600" dirty="0" smtClean="0"/>
          </a:p>
          <a:p>
            <a:pPr>
              <a:lnSpc>
                <a:spcPct val="100000"/>
              </a:lnSpc>
            </a:pPr>
            <a:r>
              <a:rPr lang="en-US" altLang="ko-KR" sz="1600" dirty="0" smtClean="0"/>
              <a:t>Convolutional Layer : Conv1, Conv2</a:t>
            </a:r>
          </a:p>
          <a:p>
            <a:pPr>
              <a:lnSpc>
                <a:spcPct val="100000"/>
              </a:lnSpc>
            </a:pPr>
            <a:r>
              <a:rPr lang="ko-KR" altLang="en-US" sz="1600" dirty="0" smtClean="0"/>
              <a:t>레이어 별 배치 정규화</a:t>
            </a:r>
            <a:r>
              <a:rPr lang="en-US" altLang="ko-KR" sz="1600" dirty="0" smtClean="0"/>
              <a:t>(Batch Normalization) : bn1, bn2</a:t>
            </a:r>
          </a:p>
          <a:p>
            <a:pPr>
              <a:lnSpc>
                <a:spcPct val="100000"/>
              </a:lnSpc>
            </a:pPr>
            <a:r>
              <a:rPr lang="ko-KR" altLang="en-US" sz="1600" dirty="0" smtClean="0"/>
              <a:t>이전 레이어로부터의 </a:t>
            </a:r>
            <a:r>
              <a:rPr lang="ko-KR" altLang="en-US" sz="1600" dirty="0" err="1" smtClean="0"/>
              <a:t>숏컷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: shortcut</a:t>
            </a:r>
          </a:p>
          <a:p>
            <a:pPr>
              <a:lnSpc>
                <a:spcPct val="100000"/>
              </a:lnSpc>
            </a:pPr>
            <a:r>
              <a:rPr lang="ko-KR" altLang="en-US" sz="1600" dirty="0" smtClean="0"/>
              <a:t>각각의 </a:t>
            </a:r>
            <a:r>
              <a:rPr lang="en-US" altLang="ko-KR" sz="1600" dirty="0" err="1" smtClean="0"/>
              <a:t>Convoluional</a:t>
            </a:r>
            <a:r>
              <a:rPr lang="en-US" altLang="ko-KR" sz="1600" dirty="0" smtClean="0"/>
              <a:t> Layer</a:t>
            </a:r>
            <a:r>
              <a:rPr lang="ko-KR" altLang="en-US" sz="1600" dirty="0" smtClean="0"/>
              <a:t>는 </a:t>
            </a:r>
            <a:r>
              <a:rPr lang="ko-KR" altLang="en-US" sz="1600" dirty="0" err="1" smtClean="0"/>
              <a:t>합성곱</a:t>
            </a:r>
            <a:r>
              <a:rPr lang="ko-KR" altLang="en-US" sz="1600" dirty="0" smtClean="0"/>
              <a:t> 연산을 통해 데이터를 추출함</a:t>
            </a:r>
            <a:endParaRPr lang="en-US" altLang="ko-KR" sz="1600" dirty="0" smtClean="0"/>
          </a:p>
          <a:p>
            <a:pPr>
              <a:lnSpc>
                <a:spcPct val="100000"/>
              </a:lnSpc>
            </a:pPr>
            <a:r>
              <a:rPr lang="ko-KR" altLang="en-US" sz="1600" dirty="0" smtClean="0"/>
              <a:t>배치 정규화 단에서는 데이터의 값이 과도하게 커지거나 작아지는 것을 방지하기 위해 특정 범위 안에 들어오도록 조절함</a:t>
            </a:r>
            <a:endParaRPr lang="en-US" altLang="ko-KR" sz="1600" dirty="0" smtClean="0"/>
          </a:p>
          <a:p>
            <a:pPr>
              <a:lnSpc>
                <a:spcPct val="100000"/>
              </a:lnSpc>
            </a:pPr>
            <a:r>
              <a:rPr lang="ko-KR" altLang="en-US" sz="1600" dirty="0" err="1" smtClean="0"/>
              <a:t>숏컷은</a:t>
            </a:r>
            <a:r>
              <a:rPr lang="ko-KR" altLang="en-US" sz="1600" dirty="0" smtClean="0"/>
              <a:t> 레이어를 거쳐 나온 출력과 더해지는 것으로 </a:t>
            </a:r>
            <a:r>
              <a:rPr lang="ko-KR" altLang="en-US" sz="1600" dirty="0" err="1" smtClean="0"/>
              <a:t>딥러닝</a:t>
            </a:r>
            <a:r>
              <a:rPr lang="ko-KR" altLang="en-US" sz="1600" dirty="0" smtClean="0"/>
              <a:t> 모델이 깊어지는 것에 따라 발생할 수 있는 문제인 </a:t>
            </a:r>
            <a:r>
              <a:rPr lang="en-US" altLang="ko-KR" sz="1600" dirty="0" smtClean="0"/>
              <a:t>gradient banishing</a:t>
            </a:r>
            <a:r>
              <a:rPr lang="ko-KR" altLang="en-US" sz="1600" dirty="0" smtClean="0"/>
              <a:t>을 </a:t>
            </a:r>
            <a:r>
              <a:rPr lang="ko-KR" altLang="en-US" sz="1600" dirty="0" err="1" smtClean="0"/>
              <a:t>해결해줌</a:t>
            </a:r>
            <a:endParaRPr lang="en-US" altLang="ko-KR" sz="1600" dirty="0" smtClean="0"/>
          </a:p>
        </p:txBody>
      </p:sp>
    </p:spTree>
    <p:extLst>
      <p:ext uri="{BB962C8B-B14F-4D97-AF65-F5344CB8AC3E}">
        <p14:creationId xmlns:p14="http://schemas.microsoft.com/office/powerpoint/2010/main" val="2185383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ResNet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D9CA676-EC78-7779-0DFA-6C0C6E482050}"/>
              </a:ext>
            </a:extLst>
          </p:cNvPr>
          <p:cNvSpPr/>
          <p:nvPr/>
        </p:nvSpPr>
        <p:spPr>
          <a:xfrm>
            <a:off x="5575705" y="949450"/>
            <a:ext cx="6437013" cy="516164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 smtClean="0">
                <a:solidFill>
                  <a:srgbClr val="569CD6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2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 smtClean="0">
                <a:solidFill>
                  <a:srgbClr val="4EC9B0"/>
                </a:solidFill>
                <a:latin typeface="Consolas" panose="020B0609020204030204" pitchFamily="49" charset="0"/>
              </a:rPr>
              <a:t>ResNet</a:t>
            </a:r>
            <a:r>
              <a:rPr lang="en-US" altLang="ko-KR" sz="12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 err="1" smtClean="0">
                <a:solidFill>
                  <a:srgbClr val="4EC9B0"/>
                </a:solidFill>
                <a:latin typeface="Consolas" panose="020B0609020204030204" pitchFamily="49" charset="0"/>
              </a:rPr>
              <a:t>nn.Module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    expansion = </a:t>
            </a:r>
            <a:r>
              <a:rPr lang="en-US" altLang="ko-KR" sz="1200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</a:p>
          <a:p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/>
            </a:r>
            <a:b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</a:b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200" dirty="0" err="1">
                <a:solidFill>
                  <a:srgbClr val="569CD6"/>
                </a:solidFill>
                <a:latin typeface="Consolas" panose="020B0609020204030204" pitchFamily="49" charset="0"/>
              </a:rPr>
              <a:t>def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DCDCAA"/>
                </a:solidFill>
                <a:latin typeface="Consolas" panose="020B0609020204030204" pitchFamily="49" charset="0"/>
              </a:rPr>
              <a:t>__</a:t>
            </a:r>
            <a:r>
              <a:rPr lang="en-US" altLang="ko-KR" sz="1200" dirty="0" err="1">
                <a:solidFill>
                  <a:srgbClr val="DCDCAA"/>
                </a:solidFill>
                <a:latin typeface="Consolas" panose="020B0609020204030204" pitchFamily="49" charset="0"/>
              </a:rPr>
              <a:t>init</a:t>
            </a:r>
            <a:r>
              <a:rPr lang="en-US" altLang="ko-KR" sz="1200" dirty="0">
                <a:solidFill>
                  <a:srgbClr val="DCDCAA"/>
                </a:solidFill>
                <a:latin typeface="Consolas" panose="020B0609020204030204" pitchFamily="49" charset="0"/>
              </a:rPr>
              <a:t>__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self, </a:t>
            </a:r>
            <a:r>
              <a:rPr lang="en-US" altLang="ko-KR" sz="12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block, </a:t>
            </a:r>
            <a:r>
              <a:rPr lang="en-US" altLang="ko-KR" sz="1200" dirty="0" err="1" smtClean="0">
                <a:solidFill>
                  <a:srgbClr val="9CDCFE"/>
                </a:solidFill>
                <a:latin typeface="Consolas" panose="020B0609020204030204" pitchFamily="49" charset="0"/>
              </a:rPr>
              <a:t>num_blocks</a:t>
            </a:r>
            <a:r>
              <a:rPr lang="en-US" altLang="ko-KR" sz="12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dirty="0" err="1" smtClean="0">
                <a:solidFill>
                  <a:srgbClr val="9CDCFE"/>
                </a:solidFill>
                <a:latin typeface="Consolas" panose="020B0609020204030204" pitchFamily="49" charset="0"/>
              </a:rPr>
              <a:t>num_classes</a:t>
            </a:r>
            <a:r>
              <a:rPr lang="en-US" altLang="ko-KR" sz="12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10</a:t>
            </a:r>
            <a:r>
              <a:rPr lang="en-US" altLang="ko-KR" sz="1200" dirty="0" smtClean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  <a:r>
              <a:rPr lang="en-US" altLang="ko-KR" sz="12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endParaRPr lang="en-US" altLang="ko-KR" sz="1200" dirty="0">
              <a:solidFill>
                <a:srgbClr val="9CDCFE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super(</a:t>
            </a:r>
            <a:r>
              <a:rPr lang="en-US" altLang="ko-KR" sz="1200" dirty="0" err="1">
                <a:solidFill>
                  <a:srgbClr val="4EC9B0"/>
                </a:solidFill>
                <a:latin typeface="Consolas" panose="020B0609020204030204" pitchFamily="49" charset="0"/>
              </a:rPr>
              <a:t>ResNet</a:t>
            </a:r>
            <a:r>
              <a:rPr lang="en-US" altLang="ko-KR" sz="12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self).</a:t>
            </a:r>
            <a:r>
              <a:rPr lang="en-US" altLang="ko-KR" sz="1200" dirty="0">
                <a:solidFill>
                  <a:srgbClr val="DCDCAA"/>
                </a:solidFill>
                <a:latin typeface="Consolas" panose="020B0609020204030204" pitchFamily="49" charset="0"/>
              </a:rPr>
              <a:t>__</a:t>
            </a:r>
            <a:r>
              <a:rPr lang="en-US" altLang="ko-KR" sz="1200" dirty="0" err="1">
                <a:solidFill>
                  <a:srgbClr val="DCDCAA"/>
                </a:solidFill>
                <a:latin typeface="Consolas" panose="020B0609020204030204" pitchFamily="49" charset="0"/>
              </a:rPr>
              <a:t>init</a:t>
            </a:r>
            <a:r>
              <a:rPr lang="en-US" altLang="ko-KR" sz="1200" dirty="0" smtClean="0">
                <a:solidFill>
                  <a:srgbClr val="DCDCAA"/>
                </a:solidFill>
                <a:latin typeface="Consolas" panose="020B0609020204030204" pitchFamily="49" charset="0"/>
              </a:rPr>
              <a:t>__</a:t>
            </a:r>
            <a:r>
              <a:rPr lang="en-US" altLang="ko-KR" sz="1200" dirty="0" smtClean="0">
                <a:solidFill>
                  <a:srgbClr val="CCCCCC"/>
                </a:solidFill>
                <a:latin typeface="Consolas" panose="020B0609020204030204" pitchFamily="49" charset="0"/>
              </a:rPr>
              <a:t>()</a:t>
            </a:r>
            <a:endParaRPr lang="en-US" altLang="ko-KR" sz="12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/>
              <a:t>        </a:t>
            </a:r>
            <a:r>
              <a:rPr lang="en-US" altLang="ko-KR" sz="1200" dirty="0" smtClean="0"/>
              <a:t>          </a:t>
            </a:r>
            <a:r>
              <a:rPr lang="en-US" altLang="ko-KR" sz="1200" dirty="0" err="1" smtClean="0">
                <a:solidFill>
                  <a:srgbClr val="9CDCFE"/>
                </a:solidFill>
                <a:latin typeface="Consolas" panose="020B0609020204030204" pitchFamily="49" charset="0"/>
              </a:rPr>
              <a:t>self.in_planes</a:t>
            </a:r>
            <a:r>
              <a:rPr lang="en-US" altLang="ko-KR" sz="12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= 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64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/>
            </a:r>
            <a:b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</a:b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        self.conv1 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4EC9B0"/>
                </a:solidFill>
                <a:latin typeface="Consolas" panose="020B0609020204030204" pitchFamily="49" charset="0"/>
              </a:rPr>
              <a:t>nn.Conv2d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(3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64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kernel_size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=7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                               stride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=1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, padding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=1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, bias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False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        self.bn1 = </a:t>
            </a:r>
            <a:r>
              <a:rPr lang="en-US" altLang="ko-KR" sz="1200" dirty="0">
                <a:solidFill>
                  <a:srgbClr val="4EC9B0"/>
                </a:solidFill>
                <a:latin typeface="Consolas" panose="020B0609020204030204" pitchFamily="49" charset="0"/>
              </a:rPr>
              <a:t>nn.BatchNorm2d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(64)</a:t>
            </a:r>
          </a:p>
          <a:p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        self.layer1 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 self._</a:t>
            </a:r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make_layer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block, 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64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num_blocks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], stride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=1)</a:t>
            </a:r>
          </a:p>
          <a:p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        self.layer2 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 self._</a:t>
            </a:r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make_layer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block, 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128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num_blocks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], stride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=2)</a:t>
            </a:r>
          </a:p>
          <a:p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        self.layer3 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 self._</a:t>
            </a:r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make_layer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block, 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256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num_blocks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], stride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=2)</a:t>
            </a:r>
          </a:p>
          <a:p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        self.layer4 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 self._</a:t>
            </a:r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make_layer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block, 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512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num_blocks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], stride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=2)</a:t>
            </a:r>
          </a:p>
          <a:p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self.linear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srgbClr val="4EC9B0"/>
                </a:solidFill>
                <a:latin typeface="Consolas" panose="020B0609020204030204" pitchFamily="49" charset="0"/>
              </a:rPr>
              <a:t>nn.Linear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(512*</a:t>
            </a:r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block.</a:t>
            </a:r>
            <a:r>
              <a:rPr lang="en-US" altLang="ko-KR" sz="1200" dirty="0" err="1">
                <a:solidFill>
                  <a:srgbClr val="CCCCCC"/>
                </a:solidFill>
                <a:latin typeface="Consolas" panose="020B0609020204030204" pitchFamily="49" charset="0"/>
              </a:rPr>
              <a:t>expansion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num_classes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/>
            </a:r>
            <a:b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</a:b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200" dirty="0" err="1">
                <a:solidFill>
                  <a:srgbClr val="569CD6"/>
                </a:solidFill>
                <a:latin typeface="Consolas" panose="020B0609020204030204" pitchFamily="49" charset="0"/>
              </a:rPr>
              <a:t>def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DCDCAA"/>
                </a:solidFill>
                <a:latin typeface="Consolas" panose="020B0609020204030204" pitchFamily="49" charset="0"/>
              </a:rPr>
              <a:t>_</a:t>
            </a:r>
            <a:r>
              <a:rPr lang="en-US" altLang="ko-KR" sz="1200" dirty="0" err="1">
                <a:solidFill>
                  <a:srgbClr val="DCDCAA"/>
                </a:solidFill>
                <a:latin typeface="Consolas" panose="020B0609020204030204" pitchFamily="49" charset="0"/>
              </a:rPr>
              <a:t>make_layer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self, block, planes, </a:t>
            </a:r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num_blocks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, stride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        strides 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 [stride] + [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]*(num_blocks-1)</a:t>
            </a:r>
          </a:p>
          <a:p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        layers 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 []</a:t>
            </a:r>
          </a:p>
          <a:p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 dirty="0">
                <a:solidFill>
                  <a:srgbClr val="C586C0"/>
                </a:solidFill>
                <a:latin typeface="Consolas" panose="020B0609020204030204" pitchFamily="49" charset="0"/>
              </a:rPr>
              <a:t>for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 stride </a:t>
            </a:r>
            <a:r>
              <a:rPr lang="en-US" altLang="ko-KR" sz="1200" dirty="0">
                <a:solidFill>
                  <a:srgbClr val="C586C0"/>
                </a:solidFill>
                <a:latin typeface="Consolas" panose="020B0609020204030204" pitchFamily="49" charset="0"/>
              </a:rPr>
              <a:t>in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 strides:</a:t>
            </a:r>
          </a:p>
          <a:p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            </a:t>
            </a:r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layers.append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block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self.in_planes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, planes, stride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))</a:t>
            </a:r>
          </a:p>
          <a:p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            </a:t>
            </a:r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self.in_planes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 planes 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*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block.</a:t>
            </a:r>
            <a:r>
              <a:rPr lang="en-US" altLang="ko-KR" sz="1200" dirty="0" err="1">
                <a:solidFill>
                  <a:srgbClr val="CCCCCC"/>
                </a:solidFill>
                <a:latin typeface="Consolas" panose="020B0609020204030204" pitchFamily="49" charset="0"/>
              </a:rPr>
              <a:t>expansion</a:t>
            </a:r>
            <a:endParaRPr lang="en-US" altLang="ko-KR" sz="12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 dirty="0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srgbClr val="4EC9B0"/>
                </a:solidFill>
                <a:latin typeface="Consolas" panose="020B0609020204030204" pitchFamily="49" charset="0"/>
              </a:rPr>
              <a:t>nn.Sequential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(*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layers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179282" y="949450"/>
            <a:ext cx="5298065" cy="540689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ko-KR" altLang="en-US" sz="1600" dirty="0" smtClean="0"/>
              <a:t>코드를 통한 </a:t>
            </a:r>
            <a:r>
              <a:rPr lang="en-US" altLang="ko-KR" sz="1600" dirty="0" err="1" smtClean="0"/>
              <a:t>ResNet</a:t>
            </a:r>
            <a:r>
              <a:rPr lang="ko-KR" altLang="en-US" sz="1600" dirty="0" smtClean="0"/>
              <a:t>의 구현을 보면 다음과 같음</a:t>
            </a:r>
            <a:endParaRPr lang="en-US" altLang="ko-KR" sz="1600" dirty="0" smtClean="0"/>
          </a:p>
          <a:p>
            <a:pPr>
              <a:lnSpc>
                <a:spcPct val="100000"/>
              </a:lnSpc>
            </a:pPr>
            <a:r>
              <a:rPr lang="en-US" altLang="ko-KR" sz="1600" dirty="0"/>
              <a:t>c</a:t>
            </a:r>
            <a:r>
              <a:rPr lang="en-US" altLang="ko-KR" sz="1600" dirty="0" smtClean="0"/>
              <a:t>onv1, layer1, layer2, layer3, layer4, linear</a:t>
            </a:r>
            <a:endParaRPr lang="en-US" altLang="ko-KR" sz="1600" dirty="0"/>
          </a:p>
          <a:p>
            <a:pPr>
              <a:lnSpc>
                <a:spcPct val="100000"/>
              </a:lnSpc>
            </a:pPr>
            <a:r>
              <a:rPr lang="en-US" altLang="ko-KR" sz="1600" dirty="0" smtClean="0"/>
              <a:t>conv1</a:t>
            </a:r>
            <a:r>
              <a:rPr lang="ko-KR" altLang="en-US" sz="1600" dirty="0" smtClean="0"/>
              <a:t>은 모든 </a:t>
            </a:r>
            <a:r>
              <a:rPr lang="en-US" altLang="ko-KR" sz="1600" dirty="0" err="1" smtClean="0"/>
              <a:t>ResNet</a:t>
            </a:r>
            <a:r>
              <a:rPr lang="ko-KR" altLang="en-US" sz="1600" dirty="0" smtClean="0"/>
              <a:t>에 공통적으로 존재하는 레이어</a:t>
            </a:r>
            <a:endParaRPr lang="en-US" altLang="ko-KR" sz="1600" dirty="0" smtClean="0"/>
          </a:p>
          <a:p>
            <a:pPr>
              <a:lnSpc>
                <a:spcPct val="100000"/>
              </a:lnSpc>
            </a:pPr>
            <a:r>
              <a:rPr lang="en-US" altLang="ko-KR" sz="1600" dirty="0" smtClean="0"/>
              <a:t>layer1, layer2, layer3, layer4</a:t>
            </a:r>
            <a:r>
              <a:rPr lang="ko-KR" altLang="en-US" sz="1600" dirty="0" smtClean="0"/>
              <a:t>는 </a:t>
            </a:r>
            <a:r>
              <a:rPr lang="en-US" altLang="ko-KR" sz="1600" dirty="0" err="1" smtClean="0"/>
              <a:t>ResNet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번호에 따라 구조가 다른데</a:t>
            </a:r>
            <a:r>
              <a:rPr lang="en-US" altLang="ko-KR" sz="1600" dirty="0" smtClean="0"/>
              <a:t>, ResNet18</a:t>
            </a:r>
            <a:r>
              <a:rPr lang="ko-KR" altLang="en-US" sz="1600" dirty="0" smtClean="0"/>
              <a:t>의 경우 </a:t>
            </a:r>
            <a:r>
              <a:rPr lang="en-US" altLang="ko-KR" sz="1600" dirty="0" smtClean="0"/>
              <a:t>layer1,2,3,4</a:t>
            </a:r>
            <a:r>
              <a:rPr lang="ko-KR" altLang="en-US" sz="1600" dirty="0" smtClean="0"/>
              <a:t>는 </a:t>
            </a:r>
            <a:r>
              <a:rPr lang="en-US" altLang="ko-KR" sz="1600" dirty="0" smtClean="0"/>
              <a:t>2</a:t>
            </a:r>
            <a:r>
              <a:rPr lang="ko-KR" altLang="en-US" sz="1600" dirty="0" smtClean="0"/>
              <a:t>개의 </a:t>
            </a:r>
            <a:r>
              <a:rPr lang="en-US" altLang="ko-KR" sz="1600" dirty="0" smtClean="0"/>
              <a:t>basic block</a:t>
            </a:r>
            <a:r>
              <a:rPr lang="ko-KR" altLang="en-US" sz="1600" dirty="0" smtClean="0"/>
              <a:t>을 가짐</a:t>
            </a:r>
            <a:endParaRPr lang="en-US" altLang="ko-KR" sz="1600" dirty="0" smtClean="0"/>
          </a:p>
          <a:p>
            <a:pPr>
              <a:lnSpc>
                <a:spcPct val="100000"/>
              </a:lnSpc>
            </a:pPr>
            <a:r>
              <a:rPr lang="en-US" altLang="ko-KR" sz="1600" dirty="0" smtClean="0"/>
              <a:t>linear layer</a:t>
            </a:r>
            <a:r>
              <a:rPr lang="ko-KR" altLang="en-US" sz="1600" dirty="0" smtClean="0"/>
              <a:t>는 출력하고자 하는 클래스의 개수를 받아 최종 출력을 생성함</a:t>
            </a:r>
            <a:endParaRPr lang="en-US" altLang="ko-KR" sz="1600" dirty="0" smtClean="0"/>
          </a:p>
          <a:p>
            <a:pPr>
              <a:lnSpc>
                <a:spcPct val="100000"/>
              </a:lnSpc>
            </a:pPr>
            <a:r>
              <a:rPr lang="en-US" altLang="ko-KR" sz="1600" dirty="0" err="1"/>
              <a:t>ResNet</a:t>
            </a:r>
            <a:r>
              <a:rPr lang="en-US" altLang="ko-KR" sz="1600" dirty="0"/>
              <a:t> </a:t>
            </a:r>
            <a:r>
              <a:rPr lang="ko-KR" altLang="en-US" sz="1600" dirty="0"/>
              <a:t>모델에 데이터를 넣으면 첫 </a:t>
            </a:r>
            <a:r>
              <a:rPr lang="en-US" altLang="ko-KR" sz="1600" dirty="0"/>
              <a:t>conv1 </a:t>
            </a:r>
            <a:r>
              <a:rPr lang="ko-KR" altLang="en-US" sz="1600" dirty="0"/>
              <a:t>레이어를 거쳐 </a:t>
            </a:r>
            <a:r>
              <a:rPr lang="en-US" altLang="ko-KR" sz="1600" dirty="0"/>
              <a:t>layer1, layer2, layer3, layer4 </a:t>
            </a:r>
            <a:r>
              <a:rPr lang="ko-KR" altLang="en-US" sz="1600" dirty="0"/>
              <a:t>레이어를 거치게 되는데 이때 각 </a:t>
            </a:r>
            <a:r>
              <a:rPr lang="en-US" altLang="ko-KR" sz="1600" dirty="0"/>
              <a:t>layer</a:t>
            </a:r>
            <a:r>
              <a:rPr lang="ko-KR" altLang="en-US" sz="1600" dirty="0"/>
              <a:t>에서 나온 </a:t>
            </a:r>
            <a:r>
              <a:rPr lang="ko-KR" altLang="en-US" sz="1600" dirty="0" err="1"/>
              <a:t>피쳐를</a:t>
            </a:r>
            <a:r>
              <a:rPr lang="ko-KR" altLang="en-US" sz="1600" dirty="0"/>
              <a:t> 이용하여 지식 증류</a:t>
            </a:r>
            <a:r>
              <a:rPr lang="en-US" altLang="ko-KR" sz="1600" dirty="0"/>
              <a:t>(Knowledge </a:t>
            </a:r>
            <a:r>
              <a:rPr lang="en-US" altLang="ko-KR" sz="1600" dirty="0" err="1"/>
              <a:t>Distilation</a:t>
            </a:r>
            <a:r>
              <a:rPr lang="en-US" altLang="ko-KR" sz="1600" dirty="0"/>
              <a:t>)</a:t>
            </a:r>
            <a:r>
              <a:rPr lang="ko-KR" altLang="en-US" sz="1600" dirty="0"/>
              <a:t>을 진행할 수 있음</a:t>
            </a:r>
            <a:endParaRPr lang="en-US" altLang="ko-KR" sz="1600" dirty="0"/>
          </a:p>
          <a:p>
            <a:pPr>
              <a:lnSpc>
                <a:spcPct val="100000"/>
              </a:lnSpc>
            </a:pPr>
            <a:r>
              <a:rPr lang="en-US" altLang="ko-KR" sz="1600" dirty="0"/>
              <a:t>layer4</a:t>
            </a:r>
            <a:r>
              <a:rPr lang="ko-KR" altLang="en-US" sz="1600" dirty="0"/>
              <a:t>까지 지난 데이터는 </a:t>
            </a:r>
            <a:r>
              <a:rPr lang="en-US" altLang="ko-KR" sz="1600" dirty="0"/>
              <a:t>Linear layer</a:t>
            </a:r>
            <a:r>
              <a:rPr lang="ko-KR" altLang="en-US" sz="1600" dirty="0"/>
              <a:t>에 들어가기 위해 기존 </a:t>
            </a:r>
            <a:r>
              <a:rPr lang="en-US" altLang="ko-KR" sz="1600" dirty="0"/>
              <a:t>(batch, channel, height, width)</a:t>
            </a:r>
            <a:r>
              <a:rPr lang="ko-KR" altLang="en-US" sz="1600" dirty="0"/>
              <a:t> 였다면 </a:t>
            </a:r>
            <a:r>
              <a:rPr lang="en-US" altLang="ko-KR" sz="1600" dirty="0"/>
              <a:t>average pool</a:t>
            </a:r>
            <a:r>
              <a:rPr lang="ko-KR" altLang="en-US" sz="1600" dirty="0"/>
              <a:t>을 통해 </a:t>
            </a:r>
            <a:r>
              <a:rPr lang="en-US" altLang="ko-KR" sz="1600" dirty="0"/>
              <a:t>(batch, channel)</a:t>
            </a:r>
            <a:r>
              <a:rPr lang="ko-KR" altLang="en-US" sz="1600" dirty="0"/>
              <a:t>의 형태가 되고</a:t>
            </a:r>
            <a:r>
              <a:rPr lang="en-US" altLang="ko-KR" sz="1600" dirty="0"/>
              <a:t>, </a:t>
            </a:r>
            <a:r>
              <a:rPr lang="ko-KR" altLang="en-US" sz="1600" dirty="0"/>
              <a:t>이후 </a:t>
            </a:r>
            <a:r>
              <a:rPr lang="en-US" altLang="ko-KR" sz="1600" dirty="0"/>
              <a:t>linear </a:t>
            </a:r>
            <a:r>
              <a:rPr lang="ko-KR" altLang="en-US" sz="1600" dirty="0"/>
              <a:t>레이어에 들어가 </a:t>
            </a:r>
            <a:r>
              <a:rPr lang="en-US" altLang="ko-KR" sz="1600" dirty="0"/>
              <a:t>(batch, </a:t>
            </a:r>
            <a:r>
              <a:rPr lang="en-US" altLang="ko-KR" sz="1600" dirty="0" err="1"/>
              <a:t>num</a:t>
            </a:r>
            <a:r>
              <a:rPr lang="en-US" altLang="ko-KR" sz="1600" dirty="0"/>
              <a:t> class)</a:t>
            </a:r>
            <a:r>
              <a:rPr lang="ko-KR" altLang="en-US" sz="1600" dirty="0"/>
              <a:t>가 됨</a:t>
            </a:r>
            <a:endParaRPr lang="en-US" altLang="ko-KR" sz="1600" dirty="0"/>
          </a:p>
          <a:p>
            <a:pPr>
              <a:lnSpc>
                <a:spcPct val="100000"/>
              </a:lnSpc>
            </a:pP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3335282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ResNet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D9CA676-EC78-7779-0DFA-6C0C6E482050}"/>
              </a:ext>
            </a:extLst>
          </p:cNvPr>
          <p:cNvSpPr/>
          <p:nvPr/>
        </p:nvSpPr>
        <p:spPr>
          <a:xfrm>
            <a:off x="6437013" y="949450"/>
            <a:ext cx="5754987" cy="516164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 err="1">
                <a:solidFill>
                  <a:srgbClr val="569CD6"/>
                </a:solidFill>
                <a:latin typeface="Consolas" panose="020B0609020204030204" pitchFamily="49" charset="0"/>
              </a:rPr>
              <a:t>def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DCDCAA"/>
                </a:solidFill>
                <a:latin typeface="Consolas" panose="020B0609020204030204" pitchFamily="49" charset="0"/>
              </a:rPr>
              <a:t>forward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self, x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200" dirty="0">
                <a:solidFill>
                  <a:srgbClr val="C586C0"/>
                </a:solidFill>
                <a:latin typeface="Consolas" panose="020B0609020204030204" pitchFamily="49" charset="0"/>
              </a:rPr>
              <a:t>with</a:t>
            </a:r>
            <a:r>
              <a:rPr lang="en-US" altLang="ko-KR" sz="12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srgbClr val="4EC9B0"/>
                </a:solidFill>
                <a:latin typeface="Consolas" panose="020B0609020204030204" pitchFamily="49" charset="0"/>
              </a:rPr>
              <a:t>torch</a:t>
            </a:r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 err="1">
                <a:solidFill>
                  <a:srgbClr val="CCCCCC"/>
                </a:solidFill>
                <a:latin typeface="Consolas" panose="020B0609020204030204" pitchFamily="49" charset="0"/>
              </a:rPr>
              <a:t>autograd.set_detect_anomaly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>
                <a:solidFill>
                  <a:srgbClr val="569CD6"/>
                </a:solidFill>
                <a:latin typeface="Consolas" panose="020B0609020204030204" pitchFamily="49" charset="0"/>
              </a:rPr>
              <a:t>True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out 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= </a:t>
            </a:r>
            <a:r>
              <a:rPr lang="en-US" altLang="ko-KR" sz="1200" dirty="0" err="1">
                <a:solidFill>
                  <a:srgbClr val="4EC9B0"/>
                </a:solidFill>
                <a:latin typeface="Consolas" panose="020B0609020204030204" pitchFamily="49" charset="0"/>
              </a:rPr>
              <a:t>F</a:t>
            </a:r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 err="1">
                <a:solidFill>
                  <a:srgbClr val="DCDCAA"/>
                </a:solidFill>
                <a:latin typeface="Consolas" panose="020B0609020204030204" pitchFamily="49" charset="0"/>
              </a:rPr>
              <a:t>relu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self.bn1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self.conv1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)))</a:t>
            </a:r>
          </a:p>
          <a:p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        out1 = </a:t>
            </a:r>
            <a:r>
              <a:rPr lang="en-US" altLang="ko-KR" sz="12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self.layer1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out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        out2 = self.layer2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out1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      out3 = self.layer3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out2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out4 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= self.layer4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out3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            </a:t>
            </a:r>
          </a:p>
          <a:p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size 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= out4.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shape[-1]</a:t>
            </a:r>
          </a:p>
          <a:p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out5 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= F.avg_pool2d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out4, size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out6 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= out5.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view(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out5.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size(0)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-1)</a:t>
            </a:r>
          </a:p>
          <a:p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out7 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= </a:t>
            </a:r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self.linear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out6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            </a:t>
            </a:r>
          </a:p>
          <a:p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out4 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= out4.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reshape(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out4.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shape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], out4.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shape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], 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-1)</a:t>
            </a:r>
          </a:p>
          <a:p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out3 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= out3.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reshape(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out3.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shape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], out3.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shape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], 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-1)</a:t>
            </a:r>
          </a:p>
          <a:p>
            <a:r>
              <a:rPr lang="en-US" altLang="ko-KR" sz="12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        out2 = out2.</a:t>
            </a:r>
            <a:r>
              <a:rPr lang="en-US" altLang="ko-KR" sz="1200" dirty="0" smtClean="0">
                <a:solidFill>
                  <a:srgbClr val="CCCCCC"/>
                </a:solidFill>
                <a:latin typeface="Consolas" panose="020B0609020204030204" pitchFamily="49" charset="0"/>
              </a:rPr>
              <a:t>reshape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out2.</a:t>
            </a:r>
            <a:r>
              <a:rPr lang="en-US" altLang="ko-KR" sz="1200" dirty="0" smtClean="0">
                <a:solidFill>
                  <a:srgbClr val="CCCCCC"/>
                </a:solidFill>
                <a:latin typeface="Consolas" panose="020B0609020204030204" pitchFamily="49" charset="0"/>
              </a:rPr>
              <a:t>shape</a:t>
            </a:r>
            <a:r>
              <a:rPr lang="en-US" altLang="ko-KR" sz="12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2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], out2.</a:t>
            </a:r>
            <a:r>
              <a:rPr lang="en-US" altLang="ko-KR" sz="1200" dirty="0" smtClean="0">
                <a:solidFill>
                  <a:srgbClr val="CCCCCC"/>
                </a:solidFill>
                <a:latin typeface="Consolas" panose="020B0609020204030204" pitchFamily="49" charset="0"/>
              </a:rPr>
              <a:t>shape</a:t>
            </a:r>
            <a:r>
              <a:rPr lang="en-US" altLang="ko-KR" sz="12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2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], 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-1)</a:t>
            </a:r>
          </a:p>
          <a:p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out1 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= out1.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reshape(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out1.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shape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], out1.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shape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], 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-1)</a:t>
            </a:r>
          </a:p>
          <a:p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  </a:t>
            </a:r>
          </a:p>
          <a:p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 dirty="0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2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out7, out4, out3, out2, </a:t>
            </a:r>
            <a:r>
              <a:rPr lang="en-US" altLang="ko-KR" sz="12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out1</a:t>
            </a:r>
          </a:p>
          <a:p>
            <a:endParaRPr lang="en-US" altLang="ko-KR" sz="1200" dirty="0">
              <a:solidFill>
                <a:srgbClr val="9CDCFE"/>
              </a:solidFill>
              <a:latin typeface="Consolas" panose="020B0609020204030204" pitchFamily="49" charset="0"/>
            </a:endParaRPr>
          </a:p>
          <a:p>
            <a:r>
              <a:rPr lang="pt-BR" altLang="ko-KR" sz="1200" dirty="0">
                <a:solidFill>
                  <a:srgbClr val="569CD6"/>
                </a:solidFill>
                <a:latin typeface="Consolas" panose="020B0609020204030204" pitchFamily="49" charset="0"/>
              </a:rPr>
              <a:t>def</a:t>
            </a:r>
            <a:r>
              <a:rPr lang="pt-BR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 </a:t>
            </a:r>
            <a:r>
              <a:rPr lang="pt-BR" altLang="ko-KR" sz="1200" dirty="0">
                <a:solidFill>
                  <a:srgbClr val="DCDCAA"/>
                </a:solidFill>
                <a:latin typeface="Consolas" panose="020B0609020204030204" pitchFamily="49" charset="0"/>
              </a:rPr>
              <a:t>ResNet18</a:t>
            </a:r>
            <a:r>
              <a:rPr lang="pt-BR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pt-BR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num_classes</a:t>
            </a:r>
            <a:r>
              <a:rPr lang="pt-BR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  <a:r>
              <a:rPr lang="pt-BR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pt-BR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    </a:t>
            </a:r>
            <a:r>
              <a:rPr lang="pt-BR" altLang="ko-KR" sz="1200" dirty="0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pt-BR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 </a:t>
            </a:r>
            <a:r>
              <a:rPr lang="pt-BR" altLang="ko-KR" sz="1200" dirty="0">
                <a:solidFill>
                  <a:srgbClr val="4EC9B0"/>
                </a:solidFill>
                <a:latin typeface="Consolas" panose="020B0609020204030204" pitchFamily="49" charset="0"/>
              </a:rPr>
              <a:t>ResNet</a:t>
            </a:r>
            <a:r>
              <a:rPr lang="pt-BR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(</a:t>
            </a:r>
            <a:r>
              <a:rPr lang="pt-BR" altLang="ko-KR" sz="1200" dirty="0">
                <a:solidFill>
                  <a:srgbClr val="4EC9B0"/>
                </a:solidFill>
                <a:latin typeface="Consolas" panose="020B0609020204030204" pitchFamily="49" charset="0"/>
              </a:rPr>
              <a:t>BasicBlock</a:t>
            </a:r>
            <a:r>
              <a:rPr lang="pt-BR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, [</a:t>
            </a:r>
            <a:r>
              <a:rPr lang="pt-BR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2</a:t>
            </a:r>
            <a:r>
              <a:rPr lang="pt-BR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, </a:t>
            </a:r>
            <a:r>
              <a:rPr lang="pt-BR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2</a:t>
            </a:r>
            <a:r>
              <a:rPr lang="pt-BR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, </a:t>
            </a:r>
            <a:r>
              <a:rPr lang="pt-BR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2</a:t>
            </a:r>
            <a:r>
              <a:rPr lang="pt-BR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, </a:t>
            </a:r>
            <a:r>
              <a:rPr lang="pt-BR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2</a:t>
            </a:r>
            <a:r>
              <a:rPr lang="pt-BR" altLang="ko-KR" sz="12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],num_classes</a:t>
            </a:r>
            <a:r>
              <a:rPr lang="pt-BR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=</a:t>
            </a:r>
            <a:r>
              <a:rPr lang="pt-BR" altLang="ko-KR" sz="12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num_classes</a:t>
            </a:r>
            <a:r>
              <a:rPr lang="pt-BR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)</a:t>
            </a:r>
          </a:p>
          <a:p>
            <a:endParaRPr lang="en-US" altLang="ko-KR" sz="1200" dirty="0">
              <a:solidFill>
                <a:srgbClr val="CCCCCC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179282" y="949450"/>
            <a:ext cx="5298065" cy="54068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0000" indent="-1800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  <a:lvl2pPr marL="36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2pPr>
            <a:lvl3pPr marL="540000" indent="-1800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Times New Roman" panose="02020603050405020304" pitchFamily="18" charset="0"/>
              <a:buChar char="−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ko-KR" altLang="en-US" sz="1600" smtClean="0"/>
              <a:t>코드를 통한 </a:t>
            </a:r>
            <a:r>
              <a:rPr lang="en-US" altLang="ko-KR" sz="1600" smtClean="0"/>
              <a:t>ResNet</a:t>
            </a:r>
            <a:r>
              <a:rPr lang="ko-KR" altLang="en-US" sz="1600" smtClean="0"/>
              <a:t>의 구현을 보면 다음과 같음</a:t>
            </a:r>
            <a:endParaRPr lang="en-US" altLang="ko-KR" sz="1600" smtClean="0"/>
          </a:p>
          <a:p>
            <a:pPr>
              <a:lnSpc>
                <a:spcPct val="100000"/>
              </a:lnSpc>
            </a:pPr>
            <a:r>
              <a:rPr lang="en-US" altLang="ko-KR" sz="1600" smtClean="0"/>
              <a:t>conv1, layer1, layer2, layer3, layer4, linear</a:t>
            </a:r>
          </a:p>
          <a:p>
            <a:pPr>
              <a:lnSpc>
                <a:spcPct val="100000"/>
              </a:lnSpc>
            </a:pPr>
            <a:r>
              <a:rPr lang="en-US" altLang="ko-KR" sz="1600" smtClean="0"/>
              <a:t>conv1</a:t>
            </a:r>
            <a:r>
              <a:rPr lang="ko-KR" altLang="en-US" sz="1600" smtClean="0"/>
              <a:t>은 모든 </a:t>
            </a:r>
            <a:r>
              <a:rPr lang="en-US" altLang="ko-KR" sz="1600" smtClean="0"/>
              <a:t>ResNet</a:t>
            </a:r>
            <a:r>
              <a:rPr lang="ko-KR" altLang="en-US" sz="1600" smtClean="0"/>
              <a:t>에 공통적으로 존재하는 레이어</a:t>
            </a:r>
            <a:endParaRPr lang="en-US" altLang="ko-KR" sz="1600" smtClean="0"/>
          </a:p>
          <a:p>
            <a:pPr>
              <a:lnSpc>
                <a:spcPct val="100000"/>
              </a:lnSpc>
            </a:pPr>
            <a:r>
              <a:rPr lang="en-US" altLang="ko-KR" sz="1600" smtClean="0"/>
              <a:t>layer1, layer2, layer3, layer4</a:t>
            </a:r>
            <a:r>
              <a:rPr lang="ko-KR" altLang="en-US" sz="1600" smtClean="0"/>
              <a:t>는 </a:t>
            </a:r>
            <a:r>
              <a:rPr lang="en-US" altLang="ko-KR" sz="1600" smtClean="0"/>
              <a:t>ResNet </a:t>
            </a:r>
            <a:r>
              <a:rPr lang="ko-KR" altLang="en-US" sz="1600" smtClean="0"/>
              <a:t>번호에 따라 구조가 다른데</a:t>
            </a:r>
            <a:r>
              <a:rPr lang="en-US" altLang="ko-KR" sz="1600" smtClean="0"/>
              <a:t>, ResNet18</a:t>
            </a:r>
            <a:r>
              <a:rPr lang="ko-KR" altLang="en-US" sz="1600" smtClean="0"/>
              <a:t>의 경우 </a:t>
            </a:r>
            <a:r>
              <a:rPr lang="en-US" altLang="ko-KR" sz="1600" smtClean="0"/>
              <a:t>layer1,2,3,4</a:t>
            </a:r>
            <a:r>
              <a:rPr lang="ko-KR" altLang="en-US" sz="1600" smtClean="0"/>
              <a:t>는 </a:t>
            </a:r>
            <a:r>
              <a:rPr lang="en-US" altLang="ko-KR" sz="1600" smtClean="0"/>
              <a:t>2</a:t>
            </a:r>
            <a:r>
              <a:rPr lang="ko-KR" altLang="en-US" sz="1600" smtClean="0"/>
              <a:t>개의 </a:t>
            </a:r>
            <a:r>
              <a:rPr lang="en-US" altLang="ko-KR" sz="1600" smtClean="0"/>
              <a:t>basic block</a:t>
            </a:r>
            <a:r>
              <a:rPr lang="ko-KR" altLang="en-US" sz="1600" smtClean="0"/>
              <a:t>을 가짐</a:t>
            </a:r>
            <a:endParaRPr lang="en-US" altLang="ko-KR" sz="1600" smtClean="0"/>
          </a:p>
          <a:p>
            <a:pPr>
              <a:lnSpc>
                <a:spcPct val="100000"/>
              </a:lnSpc>
            </a:pPr>
            <a:r>
              <a:rPr lang="en-US" altLang="ko-KR" sz="1600" smtClean="0"/>
              <a:t>linear layer</a:t>
            </a:r>
            <a:r>
              <a:rPr lang="ko-KR" altLang="en-US" sz="1600" smtClean="0"/>
              <a:t>는 출력하고자 하는 클래스의 개수를 받아 최종 출력을 생성함</a:t>
            </a:r>
            <a:endParaRPr lang="en-US" altLang="ko-KR" sz="1600" smtClean="0"/>
          </a:p>
          <a:p>
            <a:pPr>
              <a:lnSpc>
                <a:spcPct val="100000"/>
              </a:lnSpc>
            </a:pPr>
            <a:r>
              <a:rPr lang="en-US" altLang="ko-KR" sz="1600" smtClean="0"/>
              <a:t>ResNet </a:t>
            </a:r>
            <a:r>
              <a:rPr lang="ko-KR" altLang="en-US" sz="1600" smtClean="0"/>
              <a:t>모델에 데이터를 넣으면 첫 </a:t>
            </a:r>
            <a:r>
              <a:rPr lang="en-US" altLang="ko-KR" sz="1600" smtClean="0"/>
              <a:t>conv1 </a:t>
            </a:r>
            <a:r>
              <a:rPr lang="ko-KR" altLang="en-US" sz="1600" smtClean="0"/>
              <a:t>레이어를 거쳐 </a:t>
            </a:r>
            <a:r>
              <a:rPr lang="en-US" altLang="ko-KR" sz="1600" smtClean="0"/>
              <a:t>layer1, layer2, layer3, layer4 </a:t>
            </a:r>
            <a:r>
              <a:rPr lang="ko-KR" altLang="en-US" sz="1600" smtClean="0"/>
              <a:t>레이어를 거치게 되는데 이때 각 </a:t>
            </a:r>
            <a:r>
              <a:rPr lang="en-US" altLang="ko-KR" sz="1600" smtClean="0"/>
              <a:t>layer</a:t>
            </a:r>
            <a:r>
              <a:rPr lang="ko-KR" altLang="en-US" sz="1600" smtClean="0"/>
              <a:t>에서 나온 피쳐를 이용하여 지식 증류</a:t>
            </a:r>
            <a:r>
              <a:rPr lang="en-US" altLang="ko-KR" sz="1600" smtClean="0"/>
              <a:t>(Knowledge Distilation)</a:t>
            </a:r>
            <a:r>
              <a:rPr lang="ko-KR" altLang="en-US" sz="1600" smtClean="0"/>
              <a:t>을 진행할 수 있음</a:t>
            </a:r>
            <a:endParaRPr lang="en-US" altLang="ko-KR" sz="1600" smtClean="0"/>
          </a:p>
          <a:p>
            <a:pPr>
              <a:lnSpc>
                <a:spcPct val="100000"/>
              </a:lnSpc>
            </a:pPr>
            <a:r>
              <a:rPr lang="en-US" altLang="ko-KR" sz="1600" smtClean="0"/>
              <a:t>layer4</a:t>
            </a:r>
            <a:r>
              <a:rPr lang="ko-KR" altLang="en-US" sz="1600" smtClean="0"/>
              <a:t>까지 지난 데이터는 </a:t>
            </a:r>
            <a:r>
              <a:rPr lang="en-US" altLang="ko-KR" sz="1600" smtClean="0"/>
              <a:t>Linear layer</a:t>
            </a:r>
            <a:r>
              <a:rPr lang="ko-KR" altLang="en-US" sz="1600" smtClean="0"/>
              <a:t>에 들어가기 위해 기존 </a:t>
            </a:r>
            <a:r>
              <a:rPr lang="en-US" altLang="ko-KR" sz="1600" smtClean="0"/>
              <a:t>(batch, channel, height, width)</a:t>
            </a:r>
            <a:r>
              <a:rPr lang="ko-KR" altLang="en-US" sz="1600" smtClean="0"/>
              <a:t> 였다면 </a:t>
            </a:r>
            <a:r>
              <a:rPr lang="en-US" altLang="ko-KR" sz="1600" smtClean="0"/>
              <a:t>average pool</a:t>
            </a:r>
            <a:r>
              <a:rPr lang="ko-KR" altLang="en-US" sz="1600" smtClean="0"/>
              <a:t>을 통해 </a:t>
            </a:r>
            <a:r>
              <a:rPr lang="en-US" altLang="ko-KR" sz="1600" smtClean="0"/>
              <a:t>(batch, channel)</a:t>
            </a:r>
            <a:r>
              <a:rPr lang="ko-KR" altLang="en-US" sz="1600" smtClean="0"/>
              <a:t>의 형태가 되고</a:t>
            </a:r>
            <a:r>
              <a:rPr lang="en-US" altLang="ko-KR" sz="1600" smtClean="0"/>
              <a:t>, </a:t>
            </a:r>
            <a:r>
              <a:rPr lang="ko-KR" altLang="en-US" sz="1600" smtClean="0"/>
              <a:t>이후 </a:t>
            </a:r>
            <a:r>
              <a:rPr lang="en-US" altLang="ko-KR" sz="1600" smtClean="0"/>
              <a:t>linear </a:t>
            </a:r>
            <a:r>
              <a:rPr lang="ko-KR" altLang="en-US" sz="1600" smtClean="0"/>
              <a:t>레이어에 들어가 </a:t>
            </a:r>
            <a:r>
              <a:rPr lang="en-US" altLang="ko-KR" sz="1600" smtClean="0"/>
              <a:t>(batch, num class)</a:t>
            </a:r>
            <a:r>
              <a:rPr lang="ko-KR" altLang="en-US" sz="1600" smtClean="0"/>
              <a:t>가 됨</a:t>
            </a:r>
            <a:endParaRPr lang="en-US" altLang="ko-KR" sz="1600" smtClean="0"/>
          </a:p>
          <a:p>
            <a:pPr>
              <a:lnSpc>
                <a:spcPct val="100000"/>
              </a:lnSpc>
            </a:pP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1928149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Dataset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 smtClean="0"/>
              <a:t>March 14</a:t>
            </a:r>
            <a:r>
              <a:rPr lang="en-US" altLang="ko-KR" i="1" baseline="30000" smtClean="0"/>
              <a:t>th</a:t>
            </a:r>
            <a:r>
              <a:rPr lang="en-US" altLang="ko-KR" i="1" smtClean="0"/>
              <a:t>, 2019</a:t>
            </a:r>
            <a:r>
              <a:rPr lang="en-US" altLang="ko-KR" smtClean="0"/>
              <a:t>    |    </a:t>
            </a:r>
            <a:fld id="{14A20385-A2F7-4E83-91CB-CBD8CF8A7936}" type="slidenum">
              <a:rPr lang="ko-KR" altLang="en-US" smtClean="0"/>
              <a:pPr algn="l"/>
              <a:t>64</a:t>
            </a:fld>
            <a:r>
              <a:rPr lang="en-US" altLang="ko-KR" smtClean="0"/>
              <a:t>/21</a:t>
            </a:r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D9CA676-EC78-7779-0DFA-6C0C6E482050}"/>
              </a:ext>
            </a:extLst>
          </p:cNvPr>
          <p:cNvSpPr/>
          <p:nvPr/>
        </p:nvSpPr>
        <p:spPr>
          <a:xfrm>
            <a:off x="5830432" y="1075406"/>
            <a:ext cx="6292158" cy="507189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rgbClr val="569CD6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srgbClr val="4EC9B0"/>
                </a:solidFill>
                <a:latin typeface="Consolas" panose="020B0609020204030204" pitchFamily="49" charset="0"/>
              </a:rPr>
              <a:t>RockScissorsPaper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>
                <a:solidFill>
                  <a:srgbClr val="4EC9B0"/>
                </a:solidFill>
                <a:latin typeface="Consolas" panose="020B0609020204030204" pitchFamily="49" charset="0"/>
              </a:rPr>
              <a:t>Dataset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200" dirty="0" err="1">
                <a:solidFill>
                  <a:srgbClr val="569CD6"/>
                </a:solidFill>
                <a:latin typeface="Consolas" panose="020B0609020204030204" pitchFamily="49" charset="0"/>
              </a:rPr>
              <a:t>def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DCDCAA"/>
                </a:solidFill>
                <a:latin typeface="Consolas" panose="020B0609020204030204" pitchFamily="49" charset="0"/>
              </a:rPr>
              <a:t>__</a:t>
            </a:r>
            <a:r>
              <a:rPr lang="en-US" altLang="ko-KR" sz="1200" dirty="0" err="1">
                <a:solidFill>
                  <a:srgbClr val="DCDCAA"/>
                </a:solidFill>
                <a:latin typeface="Consolas" panose="020B0609020204030204" pitchFamily="49" charset="0"/>
              </a:rPr>
              <a:t>init</a:t>
            </a:r>
            <a:r>
              <a:rPr lang="en-US" altLang="ko-KR" sz="1200" dirty="0">
                <a:solidFill>
                  <a:srgbClr val="DCDCAA"/>
                </a:solidFill>
                <a:latin typeface="Consolas" panose="020B0609020204030204" pitchFamily="49" charset="0"/>
              </a:rPr>
              <a:t>__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self, transform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569CD6"/>
                </a:solidFill>
                <a:latin typeface="Consolas" panose="020B0609020204030204" pitchFamily="49" charset="0"/>
              </a:rPr>
              <a:t>None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, path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CE9178"/>
                </a:solidFill>
                <a:latin typeface="Consolas" panose="020B0609020204030204" pitchFamily="49" charset="0"/>
              </a:rPr>
              <a:t>'./DATA'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, mode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CE9178"/>
                </a:solidFill>
                <a:latin typeface="Consolas" panose="020B0609020204030204" pitchFamily="49" charset="0"/>
              </a:rPr>
              <a:t>'train'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self.transform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 transform</a:t>
            </a:r>
          </a:p>
          <a:p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self.rootpath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 path</a:t>
            </a:r>
          </a:p>
          <a:p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self.label_dict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{</a:t>
            </a:r>
            <a:r>
              <a:rPr lang="en-US" altLang="ko-KR" sz="1200" dirty="0">
                <a:solidFill>
                  <a:srgbClr val="CE9178"/>
                </a:solidFill>
                <a:latin typeface="Consolas" panose="020B0609020204030204" pitchFamily="49" charset="0"/>
              </a:rPr>
              <a:t>'rock'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:0, </a:t>
            </a:r>
            <a:r>
              <a:rPr lang="en-US" altLang="ko-KR" sz="1200" dirty="0">
                <a:solidFill>
                  <a:srgbClr val="CE9178"/>
                </a:solidFill>
                <a:latin typeface="Consolas" panose="020B0609020204030204" pitchFamily="49" charset="0"/>
              </a:rPr>
              <a:t>'scissors'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:1, </a:t>
            </a:r>
            <a:r>
              <a:rPr lang="en-US" altLang="ko-KR" sz="1200" dirty="0">
                <a:solidFill>
                  <a:srgbClr val="CE9178"/>
                </a:solidFill>
                <a:latin typeface="Consolas" panose="020B0609020204030204" pitchFamily="49" charset="0"/>
              </a:rPr>
              <a:t>'paper'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:2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self.names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[]</a:t>
            </a:r>
          </a:p>
          <a:p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 dirty="0">
                <a:solidFill>
                  <a:srgbClr val="C586C0"/>
                </a:solidFill>
                <a:latin typeface="Consolas" panose="020B0609020204030204" pitchFamily="49" charset="0"/>
              </a:rPr>
              <a:t>with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DCDCAA"/>
                </a:solidFill>
                <a:latin typeface="Consolas" panose="020B0609020204030204" pitchFamily="49" charset="0"/>
              </a:rPr>
              <a:t>open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os.path.</a:t>
            </a:r>
            <a:r>
              <a:rPr lang="en-US" altLang="ko-KR" sz="1200" dirty="0" err="1">
                <a:solidFill>
                  <a:srgbClr val="DCDCAA"/>
                </a:solidFill>
                <a:latin typeface="Consolas" panose="020B0609020204030204" pitchFamily="49" charset="0"/>
              </a:rPr>
              <a:t>join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self.rootpath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, f</a:t>
            </a:r>
            <a:r>
              <a:rPr lang="en-US" altLang="ko-KR" sz="12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200" dirty="0">
                <a:solidFill>
                  <a:srgbClr val="569CD6"/>
                </a:solidFill>
                <a:latin typeface="Consolas" panose="020B0609020204030204" pitchFamily="49" charset="0"/>
              </a:rPr>
              <a:t>{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mode</a:t>
            </a:r>
            <a:r>
              <a:rPr lang="en-US" altLang="ko-KR" sz="1200" dirty="0">
                <a:solidFill>
                  <a:srgbClr val="569CD6"/>
                </a:solidFill>
                <a:latin typeface="Consolas" panose="020B0609020204030204" pitchFamily="49" charset="0"/>
              </a:rPr>
              <a:t>}</a:t>
            </a:r>
            <a:r>
              <a:rPr lang="en-US" altLang="ko-KR" sz="1200" dirty="0">
                <a:solidFill>
                  <a:srgbClr val="CE9178"/>
                </a:solidFill>
                <a:latin typeface="Consolas" panose="020B0609020204030204" pitchFamily="49" charset="0"/>
              </a:rPr>
              <a:t>.txt'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dirty="0">
                <a:solidFill>
                  <a:srgbClr val="CE9178"/>
                </a:solidFill>
                <a:latin typeface="Consolas" panose="020B0609020204030204" pitchFamily="49" charset="0"/>
              </a:rPr>
              <a:t>'r'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 as f:</a:t>
            </a:r>
          </a:p>
          <a:p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            lines 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f.</a:t>
            </a:r>
            <a:r>
              <a:rPr lang="en-US" altLang="ko-KR" sz="1200" dirty="0" err="1">
                <a:solidFill>
                  <a:srgbClr val="DCDCAA"/>
                </a:solidFill>
                <a:latin typeface="Consolas" panose="020B0609020204030204" pitchFamily="49" charset="0"/>
              </a:rPr>
              <a:t>readlines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            </a:t>
            </a:r>
            <a:r>
              <a:rPr lang="en-US" altLang="ko-KR" sz="1200" dirty="0">
                <a:solidFill>
                  <a:srgbClr val="C586C0"/>
                </a:solidFill>
                <a:latin typeface="Consolas" panose="020B0609020204030204" pitchFamily="49" charset="0"/>
              </a:rPr>
              <a:t>for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 line </a:t>
            </a:r>
            <a:r>
              <a:rPr lang="en-US" altLang="ko-KR" sz="1200" dirty="0">
                <a:solidFill>
                  <a:srgbClr val="C586C0"/>
                </a:solidFill>
                <a:latin typeface="Consolas" panose="020B0609020204030204" pitchFamily="49" charset="0"/>
              </a:rPr>
              <a:t>in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 lines:</a:t>
            </a:r>
          </a:p>
          <a:p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                line 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line.</a:t>
            </a:r>
            <a:r>
              <a:rPr lang="en-US" altLang="ko-KR" sz="1200" dirty="0" err="1">
                <a:solidFill>
                  <a:srgbClr val="DCDCAA"/>
                </a:solidFill>
                <a:latin typeface="Consolas" panose="020B0609020204030204" pitchFamily="49" charset="0"/>
              </a:rPr>
              <a:t>strip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                </a:t>
            </a:r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self.names.</a:t>
            </a:r>
            <a:r>
              <a:rPr lang="en-US" altLang="ko-KR" sz="1200" dirty="0" err="1">
                <a:solidFill>
                  <a:srgbClr val="DCDCAA"/>
                </a:solidFill>
                <a:latin typeface="Consolas" panose="020B0609020204030204" pitchFamily="49" charset="0"/>
              </a:rPr>
              <a:t>append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line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/>
            </a:r>
            <a:b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</a:b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200" dirty="0" err="1">
                <a:solidFill>
                  <a:srgbClr val="569CD6"/>
                </a:solidFill>
                <a:latin typeface="Consolas" panose="020B0609020204030204" pitchFamily="49" charset="0"/>
              </a:rPr>
              <a:t>def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DCDCAA"/>
                </a:solidFill>
                <a:latin typeface="Consolas" panose="020B0609020204030204" pitchFamily="49" charset="0"/>
              </a:rPr>
              <a:t>__</a:t>
            </a:r>
            <a:r>
              <a:rPr lang="en-US" altLang="ko-KR" sz="1200" dirty="0" err="1">
                <a:solidFill>
                  <a:srgbClr val="DCDCAA"/>
                </a:solidFill>
                <a:latin typeface="Consolas" panose="020B0609020204030204" pitchFamily="49" charset="0"/>
              </a:rPr>
              <a:t>len</a:t>
            </a:r>
            <a:r>
              <a:rPr lang="en-US" altLang="ko-KR" sz="1200" dirty="0">
                <a:solidFill>
                  <a:srgbClr val="DCDCAA"/>
                </a:solidFill>
                <a:latin typeface="Consolas" panose="020B0609020204030204" pitchFamily="49" charset="0"/>
              </a:rPr>
              <a:t>__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self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 dirty="0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srgbClr val="DCDCAA"/>
                </a:solidFill>
                <a:latin typeface="Consolas" panose="020B0609020204030204" pitchFamily="49" charset="0"/>
              </a:rPr>
              <a:t>len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self.names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/>
            </a:r>
            <a:b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</a:b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200" dirty="0" err="1">
                <a:solidFill>
                  <a:srgbClr val="569CD6"/>
                </a:solidFill>
                <a:latin typeface="Consolas" panose="020B0609020204030204" pitchFamily="49" charset="0"/>
              </a:rPr>
              <a:t>def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DCDCAA"/>
                </a:solidFill>
                <a:latin typeface="Consolas" panose="020B0609020204030204" pitchFamily="49" charset="0"/>
              </a:rPr>
              <a:t>__</a:t>
            </a:r>
            <a:r>
              <a:rPr lang="en-US" altLang="ko-KR" sz="1200" dirty="0" err="1">
                <a:solidFill>
                  <a:srgbClr val="DCDCAA"/>
                </a:solidFill>
                <a:latin typeface="Consolas" panose="020B0609020204030204" pitchFamily="49" charset="0"/>
              </a:rPr>
              <a:t>getitem</a:t>
            </a:r>
            <a:r>
              <a:rPr lang="en-US" altLang="ko-KR" sz="1200" dirty="0">
                <a:solidFill>
                  <a:srgbClr val="DCDCAA"/>
                </a:solidFill>
                <a:latin typeface="Consolas" panose="020B0609020204030204" pitchFamily="49" charset="0"/>
              </a:rPr>
              <a:t>__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self, </a:t>
            </a:r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idx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name_path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os.path.join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self.rootpath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self.names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idx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])</a:t>
            </a:r>
          </a:p>
          <a:p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img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 cv2.</a:t>
            </a:r>
            <a:r>
              <a:rPr lang="en-US" altLang="ko-KR" sz="1200" dirty="0">
                <a:solidFill>
                  <a:srgbClr val="DCDCAA"/>
                </a:solidFill>
                <a:latin typeface="Consolas" panose="020B0609020204030204" pitchFamily="49" charset="0"/>
              </a:rPr>
              <a:t>imread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name_path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img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self.transform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img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        label 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name_path.</a:t>
            </a:r>
            <a:r>
              <a:rPr lang="en-US" altLang="ko-KR" sz="1200" dirty="0" err="1">
                <a:solidFill>
                  <a:srgbClr val="DCDCAA"/>
                </a:solidFill>
                <a:latin typeface="Consolas" panose="020B0609020204030204" pitchFamily="49" charset="0"/>
              </a:rPr>
              <a:t>split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>
                <a:solidFill>
                  <a:srgbClr val="CE9178"/>
                </a:solidFill>
                <a:latin typeface="Consolas" panose="020B0609020204030204" pitchFamily="49" charset="0"/>
              </a:rPr>
              <a:t>'\\'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)[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-2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        label 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self.label_dict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label</a:t>
            </a:r>
            <a:r>
              <a:rPr lang="en-US" altLang="ko-KR" sz="1200" dirty="0">
                <a:solidFill>
                  <a:srgbClr val="CCCCCC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200" dirty="0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img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, label</a:t>
            </a:r>
          </a:p>
        </p:txBody>
      </p:sp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179283" y="949450"/>
            <a:ext cx="5542507" cy="540689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sz="1600" dirty="0" smtClean="0"/>
              <a:t>Custom </a:t>
            </a:r>
            <a:r>
              <a:rPr lang="en-US" altLang="ko-KR" sz="1600" dirty="0" err="1" smtClean="0"/>
              <a:t>Dataloader</a:t>
            </a:r>
            <a:r>
              <a:rPr lang="ko-KR" altLang="en-US" sz="1600" dirty="0" smtClean="0"/>
              <a:t>를 사용하기 위해서는 데이터 취득 및 가공 과정이 필요함</a:t>
            </a:r>
            <a:endParaRPr lang="en-US" altLang="ko-KR" sz="1600" dirty="0" smtClean="0"/>
          </a:p>
          <a:p>
            <a:pPr>
              <a:lnSpc>
                <a:spcPct val="100000"/>
              </a:lnSpc>
            </a:pPr>
            <a:r>
              <a:rPr lang="ko-KR" altLang="en-US" sz="1600" dirty="0" smtClean="0"/>
              <a:t>이후 </a:t>
            </a:r>
            <a:r>
              <a:rPr lang="en-US" altLang="ko-KR" sz="1600" dirty="0" smtClean="0"/>
              <a:t>Train/Validation/Test </a:t>
            </a:r>
            <a:r>
              <a:rPr lang="ko-KR" altLang="en-US" sz="1600" dirty="0" smtClean="0"/>
              <a:t>데이터셋으로 각각 구분해줄 필요가 있음 </a:t>
            </a:r>
            <a:r>
              <a:rPr lang="en-US" altLang="ko-KR" sz="1600" dirty="0" smtClean="0"/>
              <a:t>(</a:t>
            </a:r>
            <a:r>
              <a:rPr lang="en-US" altLang="ko-KR" sz="1600" dirty="0" err="1" smtClean="0"/>
              <a:t>utils</a:t>
            </a:r>
            <a:r>
              <a:rPr lang="en-US" altLang="ko-KR" sz="1600" dirty="0" smtClean="0"/>
              <a:t>/trainValTestGen.py)</a:t>
            </a:r>
          </a:p>
          <a:p>
            <a:pPr>
              <a:lnSpc>
                <a:spcPct val="100000"/>
              </a:lnSpc>
            </a:pPr>
            <a:r>
              <a:rPr lang="ko-KR" altLang="en-US" sz="1600" dirty="0" err="1"/>
              <a:t>커스텀</a:t>
            </a:r>
            <a:r>
              <a:rPr lang="ko-KR" altLang="en-US" sz="1600" dirty="0"/>
              <a:t> </a:t>
            </a:r>
            <a:r>
              <a:rPr lang="ko-KR" altLang="en-US" sz="1600" dirty="0" err="1"/>
              <a:t>데이터셋</a:t>
            </a:r>
            <a:r>
              <a:rPr lang="ko-KR" altLang="en-US" sz="1600" dirty="0"/>
              <a:t> 생성을 위해서는 일반적으로 </a:t>
            </a:r>
            <a:r>
              <a:rPr lang="en-US" altLang="ko-KR" sz="1600" dirty="0" err="1"/>
              <a:t>torch.utils.data</a:t>
            </a:r>
            <a:r>
              <a:rPr lang="ko-KR" altLang="en-US" sz="1600" dirty="0"/>
              <a:t>의 </a:t>
            </a:r>
            <a:r>
              <a:rPr lang="en-US" altLang="ko-KR" sz="1600" dirty="0"/>
              <a:t>Dataset</a:t>
            </a:r>
            <a:r>
              <a:rPr lang="ko-KR" altLang="en-US" sz="1600" dirty="0"/>
              <a:t>을 상속받고</a:t>
            </a:r>
            <a:r>
              <a:rPr lang="en-US" altLang="ko-KR" sz="1600" dirty="0"/>
              <a:t>, __</a:t>
            </a:r>
            <a:r>
              <a:rPr lang="en-US" altLang="ko-KR" sz="1600" dirty="0" err="1"/>
              <a:t>init</a:t>
            </a:r>
            <a:r>
              <a:rPr lang="en-US" altLang="ko-KR" sz="1600" dirty="0"/>
              <a:t>__, __</a:t>
            </a:r>
            <a:r>
              <a:rPr lang="en-US" altLang="ko-KR" sz="1600" dirty="0" err="1"/>
              <a:t>len</a:t>
            </a:r>
            <a:r>
              <a:rPr lang="en-US" altLang="ko-KR" sz="1600" dirty="0"/>
              <a:t>__, __</a:t>
            </a:r>
            <a:r>
              <a:rPr lang="en-US" altLang="ko-KR" sz="1600" dirty="0" err="1"/>
              <a:t>getitem</a:t>
            </a:r>
            <a:r>
              <a:rPr lang="en-US" altLang="ko-KR" sz="1600" dirty="0"/>
              <a:t>__</a:t>
            </a:r>
            <a:r>
              <a:rPr lang="ko-KR" altLang="en-US" sz="1600" dirty="0"/>
              <a:t>을 </a:t>
            </a:r>
            <a:r>
              <a:rPr lang="ko-KR" altLang="en-US" sz="1600" dirty="0" smtClean="0"/>
              <a:t>정의함</a:t>
            </a:r>
            <a:endParaRPr lang="en-US" altLang="ko-KR" sz="1600" dirty="0" smtClean="0"/>
          </a:p>
          <a:p>
            <a:pPr>
              <a:lnSpc>
                <a:spcPct val="100000"/>
              </a:lnSpc>
            </a:pPr>
            <a:r>
              <a:rPr lang="ko-KR" altLang="en-US" sz="1600" dirty="0" smtClean="0"/>
              <a:t>좌측의 </a:t>
            </a:r>
            <a:r>
              <a:rPr lang="ko-KR" altLang="en-US" sz="1600" dirty="0" err="1" smtClean="0"/>
              <a:t>커스텀</a:t>
            </a:r>
            <a:r>
              <a:rPr lang="ko-KR" altLang="en-US" sz="1600" dirty="0" smtClean="0"/>
              <a:t> </a:t>
            </a:r>
            <a:r>
              <a:rPr lang="ko-KR" altLang="en-US" sz="1600" dirty="0" err="1" smtClean="0"/>
              <a:t>데이터셋</a:t>
            </a:r>
            <a:r>
              <a:rPr lang="ko-KR" altLang="en-US" sz="1600" dirty="0" smtClean="0"/>
              <a:t> </a:t>
            </a:r>
            <a:r>
              <a:rPr lang="ko-KR" altLang="en-US" sz="1600" dirty="0" err="1" smtClean="0"/>
              <a:t>로더에서는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mode </a:t>
            </a:r>
            <a:r>
              <a:rPr lang="ko-KR" altLang="en-US" sz="1600" dirty="0" err="1" smtClean="0"/>
              <a:t>파라미터로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train, </a:t>
            </a:r>
            <a:r>
              <a:rPr lang="en-US" altLang="ko-KR" sz="1600" dirty="0" err="1" smtClean="0"/>
              <a:t>val</a:t>
            </a:r>
            <a:r>
              <a:rPr lang="en-US" altLang="ko-KR" sz="1600" dirty="0" smtClean="0"/>
              <a:t>, test</a:t>
            </a:r>
            <a:r>
              <a:rPr lang="ko-KR" altLang="en-US" sz="1600" dirty="0" smtClean="0"/>
              <a:t>를 구분하고</a:t>
            </a:r>
            <a:r>
              <a:rPr lang="en-US" altLang="ko-KR" sz="1600" dirty="0" smtClean="0"/>
              <a:t>, mode</a:t>
            </a:r>
            <a:r>
              <a:rPr lang="ko-KR" altLang="en-US" sz="1600" dirty="0" smtClean="0"/>
              <a:t>에 적합한 사전에 생성된 </a:t>
            </a:r>
            <a:r>
              <a:rPr lang="en-US" altLang="ko-KR" sz="1600" dirty="0" smtClean="0"/>
              <a:t>txt </a:t>
            </a:r>
            <a:r>
              <a:rPr lang="ko-KR" altLang="en-US" sz="1600" dirty="0" smtClean="0"/>
              <a:t>파일을 열어 </a:t>
            </a:r>
            <a:r>
              <a:rPr lang="ko-KR" altLang="en-US" sz="1600" dirty="0" err="1" smtClean="0"/>
              <a:t>데이터셋을</a:t>
            </a:r>
            <a:r>
              <a:rPr lang="ko-KR" altLang="en-US" sz="1600" dirty="0" smtClean="0"/>
              <a:t> 불러옴</a:t>
            </a:r>
            <a:endParaRPr lang="en-US" altLang="ko-KR" sz="1600" dirty="0" smtClean="0"/>
          </a:p>
        </p:txBody>
      </p:sp>
    </p:spTree>
    <p:extLst>
      <p:ext uri="{BB962C8B-B14F-4D97-AF65-F5344CB8AC3E}">
        <p14:creationId xmlns:p14="http://schemas.microsoft.com/office/powerpoint/2010/main" val="4028060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Colab</a:t>
            </a:r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사용법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altLang="ko-KR" i="1" smtClean="0"/>
              <a:t>March 14</a:t>
            </a:r>
            <a:r>
              <a:rPr lang="en-US" altLang="ko-KR" i="1" baseline="30000" smtClean="0"/>
              <a:t>th</a:t>
            </a:r>
            <a:r>
              <a:rPr lang="en-US" altLang="ko-KR" i="1" smtClean="0"/>
              <a:t>, 2019</a:t>
            </a:r>
            <a:r>
              <a:rPr lang="en-US" altLang="ko-KR" smtClean="0"/>
              <a:t>    |    </a:t>
            </a:r>
            <a:fld id="{14A20385-A2F7-4E83-91CB-CBD8CF8A7936}" type="slidenum">
              <a:rPr lang="ko-KR" altLang="en-US" smtClean="0"/>
              <a:pPr algn="l"/>
              <a:t>65</a:t>
            </a:fld>
            <a:r>
              <a:rPr lang="en-US" altLang="ko-KR" smtClean="0"/>
              <a:t>/21</a:t>
            </a:r>
            <a:endParaRPr lang="ko-KR" altLang="en-US"/>
          </a:p>
        </p:txBody>
      </p:sp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179283" y="949450"/>
            <a:ext cx="5542507" cy="540689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ko-KR" altLang="en-US" sz="1600" dirty="0" smtClean="0"/>
              <a:t>모델을 학습할 때는 </a:t>
            </a:r>
            <a:r>
              <a:rPr lang="en-US" altLang="ko-KR" sz="1600" dirty="0" smtClean="0"/>
              <a:t>GPU</a:t>
            </a:r>
            <a:r>
              <a:rPr lang="ko-KR" altLang="en-US" sz="1600" dirty="0" smtClean="0"/>
              <a:t>를 이용한 연산이 </a:t>
            </a:r>
            <a:r>
              <a:rPr lang="en-US" altLang="ko-KR" sz="1600" dirty="0" smtClean="0"/>
              <a:t>CPU</a:t>
            </a:r>
            <a:r>
              <a:rPr lang="ko-KR" altLang="en-US" sz="1600" dirty="0" smtClean="0"/>
              <a:t>에 비해 확연히 빨라 </a:t>
            </a:r>
            <a:r>
              <a:rPr lang="en-US" altLang="ko-KR" sz="1600" dirty="0" smtClean="0"/>
              <a:t>GPU </a:t>
            </a:r>
            <a:r>
              <a:rPr lang="ko-KR" altLang="en-US" sz="1600" dirty="0" smtClean="0"/>
              <a:t>혹은 </a:t>
            </a:r>
            <a:r>
              <a:rPr lang="en-US" altLang="ko-KR" sz="1600" dirty="0" smtClean="0"/>
              <a:t>TPU </a:t>
            </a:r>
            <a:r>
              <a:rPr lang="ko-KR" altLang="en-US" sz="1600" dirty="0" smtClean="0"/>
              <a:t>등을 이용하는 것이 시간 소모가 적음</a:t>
            </a:r>
            <a:endParaRPr lang="en-US" altLang="ko-KR" sz="1600" dirty="0" smtClean="0"/>
          </a:p>
          <a:p>
            <a:pPr>
              <a:lnSpc>
                <a:spcPct val="100000"/>
              </a:lnSpc>
            </a:pPr>
            <a:r>
              <a:rPr lang="ko-KR" altLang="en-US" sz="1600" dirty="0" smtClean="0"/>
              <a:t>일반적인 환경에서는 고성능의 </a:t>
            </a:r>
            <a:r>
              <a:rPr lang="en-US" altLang="ko-KR" sz="1600" dirty="0" smtClean="0"/>
              <a:t>GPU</a:t>
            </a:r>
            <a:r>
              <a:rPr lang="ko-KR" altLang="en-US" sz="1600" dirty="0" smtClean="0"/>
              <a:t>를 가지고 있기 쉽지 않지만 구글에서는 </a:t>
            </a:r>
            <a:r>
              <a:rPr lang="en-US" altLang="ko-KR" sz="1600" dirty="0" err="1" smtClean="0"/>
              <a:t>Colab</a:t>
            </a:r>
            <a:r>
              <a:rPr lang="ko-KR" altLang="en-US" sz="1600" dirty="0" smtClean="0"/>
              <a:t>이라 하는 주피터 노트북 기반 </a:t>
            </a:r>
            <a:r>
              <a:rPr lang="ko-KR" altLang="en-US" sz="1600" dirty="0" err="1" smtClean="0"/>
              <a:t>클라우드</a:t>
            </a:r>
            <a:r>
              <a:rPr lang="ko-KR" altLang="en-US" sz="1600" dirty="0" smtClean="0"/>
              <a:t> 프로그래밍 작업 환경을 제공함</a:t>
            </a:r>
            <a:endParaRPr lang="en-US" altLang="ko-KR" sz="1600" dirty="0" smtClean="0"/>
          </a:p>
          <a:p>
            <a:pPr>
              <a:lnSpc>
                <a:spcPct val="100000"/>
              </a:lnSpc>
            </a:pPr>
            <a:r>
              <a:rPr lang="ko-KR" altLang="en-US" sz="1600" dirty="0" smtClean="0"/>
              <a:t>구글 메인 화면에서 계정 설정 옆 탭을 누르면 개인 드라이브로 접근할 수 있음</a:t>
            </a:r>
            <a:endParaRPr lang="en-US" altLang="ko-KR" sz="1600" dirty="0" smtClean="0"/>
          </a:p>
          <a:p>
            <a:pPr>
              <a:lnSpc>
                <a:spcPct val="100000"/>
              </a:lnSpc>
            </a:pPr>
            <a:r>
              <a:rPr lang="ko-KR" altLang="en-US" sz="1600" dirty="0" smtClean="0"/>
              <a:t>드라이브에 들어가면 좌측에 새로 만들기 탭이 존재하여 파일이나 폴더를 업로드 할 수 있고 온라인 문서 등을 새로 만들 수도 있음</a:t>
            </a:r>
            <a:endParaRPr lang="en-US" altLang="ko-KR" sz="1600" dirty="0" smtClean="0"/>
          </a:p>
          <a:p>
            <a:pPr>
              <a:lnSpc>
                <a:spcPct val="100000"/>
              </a:lnSpc>
            </a:pPr>
            <a:r>
              <a:rPr lang="ko-KR" altLang="en-US" sz="1600" dirty="0" smtClean="0"/>
              <a:t>로컬에 받아놓은 깃 레포지토리를 드라이브로 업로드</a:t>
            </a:r>
            <a:endParaRPr lang="en-US" altLang="ko-KR" sz="1600" dirty="0" smtClean="0"/>
          </a:p>
          <a:p>
            <a:pPr>
              <a:lnSpc>
                <a:spcPct val="100000"/>
              </a:lnSpc>
            </a:pPr>
            <a:r>
              <a:rPr lang="ko-KR" altLang="en-US" sz="1600" dirty="0" smtClean="0"/>
              <a:t>이후 과정은 </a:t>
            </a:r>
            <a:r>
              <a:rPr lang="en-US" altLang="ko-KR" sz="1600" dirty="0" err="1" smtClean="0"/>
              <a:t>Colab</a:t>
            </a:r>
            <a:r>
              <a:rPr lang="ko-KR" altLang="en-US" sz="1600" dirty="0" smtClean="0"/>
              <a:t>에서 이어서 진행</a:t>
            </a:r>
            <a:endParaRPr lang="en-US" altLang="ko-KR" sz="1600" dirty="0" smtClean="0"/>
          </a:p>
          <a:p>
            <a:pPr>
              <a:lnSpc>
                <a:spcPct val="100000"/>
              </a:lnSpc>
            </a:pPr>
            <a:endParaRPr lang="en-US" altLang="ko-KR" sz="1600" dirty="0" smtClean="0"/>
          </a:p>
          <a:p>
            <a:pPr>
              <a:lnSpc>
                <a:spcPct val="100000"/>
              </a:lnSpc>
            </a:pPr>
            <a:endParaRPr lang="en-US" altLang="ko-KR" sz="1600" dirty="0" smtClean="0"/>
          </a:p>
        </p:txBody>
      </p:sp>
      <p:grpSp>
        <p:nvGrpSpPr>
          <p:cNvPr id="10" name="그룹 9"/>
          <p:cNvGrpSpPr/>
          <p:nvPr/>
        </p:nvGrpSpPr>
        <p:grpSpPr>
          <a:xfrm>
            <a:off x="6149526" y="1126394"/>
            <a:ext cx="2686655" cy="3821727"/>
            <a:chOff x="6466397" y="1513356"/>
            <a:chExt cx="2275896" cy="3261844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2"/>
            <a:srcRect l="31301" t="33769" r="61192" b="38661"/>
            <a:stretch/>
          </p:blipFill>
          <p:spPr>
            <a:xfrm>
              <a:off x="6466397" y="1513356"/>
              <a:ext cx="2275896" cy="3261844"/>
            </a:xfrm>
            <a:prstGeom prst="rect">
              <a:avLst/>
            </a:prstGeom>
          </p:spPr>
        </p:pic>
        <p:sp>
          <p:nvSpPr>
            <p:cNvPr id="7" name="직사각형 6"/>
            <p:cNvSpPr/>
            <p:nvPr/>
          </p:nvSpPr>
          <p:spPr>
            <a:xfrm>
              <a:off x="7295962" y="3860800"/>
              <a:ext cx="580554" cy="59350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0154" y="1126394"/>
            <a:ext cx="2320648" cy="4550129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9423528" y="1674891"/>
            <a:ext cx="1467791" cy="63374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3267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3038475" y="1490960"/>
            <a:ext cx="611505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54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QnA</a:t>
            </a:r>
            <a:endParaRPr lang="en-US" altLang="ko-KR" sz="4000" b="1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524000" y="6750052"/>
            <a:ext cx="9144000" cy="107951"/>
          </a:xfrm>
          <a:prstGeom prst="rect">
            <a:avLst/>
          </a:prstGeom>
          <a:gradFill flip="none" rotWithShape="1">
            <a:gsLst>
              <a:gs pos="100000">
                <a:srgbClr val="FF0000"/>
              </a:gs>
              <a:gs pos="67000">
                <a:srgbClr val="FF5D5D"/>
              </a:gs>
              <a:gs pos="585">
                <a:srgbClr val="FFCCCC"/>
              </a:gs>
              <a:gs pos="22000">
                <a:srgbClr val="FF9999"/>
              </a:gs>
              <a:gs pos="41000">
                <a:srgbClr val="FF9999"/>
              </a:gs>
              <a:gs pos="82000">
                <a:srgbClr val="FF000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1431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2CC55B63-BF29-4477-8B35-90D403B7B5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280" y="949448"/>
            <a:ext cx="12012717" cy="391751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altLang="ko-KR" b="1" u="sng" smtClean="0">
                <a:latin typeface="Times New Roman" panose="02020603050405020304" pitchFamily="18" charset="0"/>
                <a:hlinkClick r:id="rId3"/>
              </a:rPr>
              <a:t>https://</a:t>
            </a:r>
            <a:r>
              <a:rPr lang="en-US" altLang="ko-KR" b="1" u="sng" dirty="0" smtClean="0">
                <a:latin typeface="Times New Roman" panose="02020603050405020304" pitchFamily="18" charset="0"/>
                <a:hlinkClick r:id="rId3"/>
              </a:rPr>
              <a:t>github.com/gist-ailab/rock_sci_paper.git</a:t>
            </a:r>
            <a:r>
              <a:rPr lang="en-US" altLang="ko-KR" b="1" dirty="0" smtClean="0">
                <a:latin typeface="Times New Roman" panose="02020603050405020304" pitchFamily="18" charset="0"/>
              </a:rPr>
              <a:t> </a:t>
            </a:r>
            <a:r>
              <a:rPr lang="ko-KR" altLang="en-US" b="1" dirty="0" smtClean="0">
                <a:latin typeface="Times New Roman" panose="02020603050405020304" pitchFamily="18" charset="0"/>
              </a:rPr>
              <a:t>입력</a:t>
            </a:r>
            <a:endParaRPr lang="en-US" altLang="ko-KR" b="1" dirty="0">
              <a:latin typeface="Times New Roman" panose="02020603050405020304" pitchFamily="18" charset="0"/>
            </a:endParaRPr>
          </a:p>
          <a:p>
            <a:pPr marL="1120775" lvl="2" indent="0">
              <a:lnSpc>
                <a:spcPct val="100000"/>
              </a:lnSpc>
              <a:spcBef>
                <a:spcPts val="1200"/>
              </a:spcBef>
            </a:pPr>
            <a:endParaRPr lang="en-US" altLang="ko-KR" sz="1400" b="1" dirty="0"/>
          </a:p>
          <a:p>
            <a:pPr marL="1120775" lvl="2" indent="0">
              <a:lnSpc>
                <a:spcPct val="100000"/>
              </a:lnSpc>
              <a:spcBef>
                <a:spcPts val="1200"/>
              </a:spcBef>
            </a:pPr>
            <a:endParaRPr lang="en-US" altLang="ko-KR" sz="1400" b="1" dirty="0"/>
          </a:p>
          <a:p>
            <a:pPr marL="1120775" lvl="2" indent="0">
              <a:lnSpc>
                <a:spcPct val="100000"/>
              </a:lnSpc>
              <a:spcBef>
                <a:spcPts val="1200"/>
              </a:spcBef>
              <a:buNone/>
            </a:pPr>
            <a:endParaRPr lang="en-US" altLang="ko-KR" sz="1400" b="1" dirty="0"/>
          </a:p>
          <a:p>
            <a:pPr marL="360000" lvl="2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altLang="ko-KR" sz="1400" b="1" dirty="0"/>
              <a:t>	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83" y="129132"/>
            <a:ext cx="11833435" cy="718018"/>
          </a:xfrm>
        </p:spPr>
        <p:txBody>
          <a:bodyPr>
            <a:normAutofit/>
          </a:bodyPr>
          <a:lstStyle/>
          <a:p>
            <a:pPr lvl="1" algn="l" rtl="0" latinLnBrk="1">
              <a:lnSpc>
                <a:spcPct val="90000"/>
              </a:lnSpc>
              <a:spcBef>
                <a:spcPct val="0"/>
              </a:spcBef>
            </a:pPr>
            <a:r>
              <a:rPr lang="ko-KR" altLang="en-US" sz="3600" b="1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리포지토리 복제 선택 </a:t>
            </a:r>
            <a:r>
              <a:rPr lang="en-US" altLang="ko-KR" sz="3600" b="1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(Clone a Repository)</a:t>
            </a:r>
            <a:endParaRPr lang="ko-KR" altLang="en-US" sz="36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0" y="6565355"/>
            <a:ext cx="2743200" cy="301625"/>
          </a:xfrm>
        </p:spPr>
        <p:txBody>
          <a:bodyPr/>
          <a:lstStyle/>
          <a:p>
            <a:pPr algn="l"/>
            <a:r>
              <a:rPr lang="en-US" altLang="ko-KR" i="1"/>
              <a:t>August 20th, 2022</a:t>
            </a:r>
            <a:r>
              <a:rPr lang="en-US" altLang="ko-KR"/>
              <a:t>    |    </a:t>
            </a:r>
            <a:fld id="{14A20385-A2F7-4E83-91CB-CBD8CF8A7936}" type="slidenum">
              <a:rPr lang="ko-KR" altLang="en-US" smtClean="0"/>
              <a:pPr algn="l"/>
              <a:t>7</a:t>
            </a:fld>
            <a:r>
              <a:rPr lang="en-US" altLang="ko-KR"/>
              <a:t>/37</a:t>
            </a: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6367" y="1317818"/>
            <a:ext cx="4859267" cy="498430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3985328" y="2561128"/>
            <a:ext cx="2075607" cy="2751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55159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2CC55B63-BF29-4477-8B35-90D403B7B5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280" y="949448"/>
            <a:ext cx="12012717" cy="391751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altLang="ko-KR" b="1" smtClean="0">
                <a:latin typeface="Times New Roman" panose="02020603050405020304" pitchFamily="18" charset="0"/>
              </a:rPr>
              <a:t>View/Solution Explorer </a:t>
            </a:r>
            <a:r>
              <a:rPr lang="ko-KR" altLang="en-US" b="1" smtClean="0">
                <a:latin typeface="Times New Roman" panose="02020603050405020304" pitchFamily="18" charset="0"/>
              </a:rPr>
              <a:t>클릭</a:t>
            </a:r>
            <a:endParaRPr lang="en-US" altLang="ko-KR" b="1" smtClean="0">
              <a:latin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altLang="ko-KR" b="1">
                <a:latin typeface="Times New Roman" panose="02020603050405020304" pitchFamily="18" charset="0"/>
              </a:rPr>
              <a:t>vis_dnn/main.py </a:t>
            </a:r>
            <a:r>
              <a:rPr lang="ko-KR" altLang="en-US" b="1" smtClean="0">
                <a:latin typeface="Times New Roman" panose="02020603050405020304" pitchFamily="18" charset="0"/>
              </a:rPr>
              <a:t>클릭</a:t>
            </a:r>
            <a:endParaRPr lang="en-US" altLang="ko-KR" b="1" smtClean="0">
              <a:latin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altLang="ko-KR" b="1">
                <a:latin typeface="Times New Roman" panose="02020603050405020304" pitchFamily="18" charset="0"/>
              </a:rPr>
              <a:t>m</a:t>
            </a:r>
            <a:r>
              <a:rPr lang="en-US" altLang="ko-KR" b="1" smtClean="0">
                <a:latin typeface="Times New Roman" panose="02020603050405020304" pitchFamily="18" charset="0"/>
              </a:rPr>
              <a:t>ain.py </a:t>
            </a:r>
            <a:r>
              <a:rPr lang="ko-KR" altLang="en-US" b="1" smtClean="0">
                <a:latin typeface="Times New Roman" panose="02020603050405020304" pitchFamily="18" charset="0"/>
              </a:rPr>
              <a:t>실행 </a:t>
            </a:r>
            <a:endParaRPr lang="en-US" altLang="ko-KR" b="1" smtClean="0">
              <a:latin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altLang="ko-KR" b="1" smtClean="0">
                <a:latin typeface="Times New Roman" panose="02020603050405020304" pitchFamily="18" charset="0"/>
              </a:rPr>
              <a:t>(</a:t>
            </a:r>
            <a:r>
              <a:rPr lang="ko-KR" altLang="en-US" b="1" smtClean="0">
                <a:latin typeface="Times New Roman" panose="02020603050405020304" pitchFamily="18" charset="0"/>
              </a:rPr>
              <a:t>디버그 없이 실행</a:t>
            </a:r>
            <a:r>
              <a:rPr lang="en-US" altLang="ko-KR" b="1" smtClean="0">
                <a:latin typeface="Times New Roman" panose="02020603050405020304" pitchFamily="18" charset="0"/>
              </a:rPr>
              <a:t>, </a:t>
            </a:r>
            <a:r>
              <a:rPr lang="ko-KR" altLang="en-US" b="1" smtClean="0">
                <a:latin typeface="Times New Roman" panose="02020603050405020304" pitchFamily="18" charset="0"/>
              </a:rPr>
              <a:t>단축키 </a:t>
            </a:r>
            <a:r>
              <a:rPr lang="en-US" altLang="ko-KR" b="1" smtClean="0">
                <a:latin typeface="Times New Roman" panose="02020603050405020304" pitchFamily="18" charset="0"/>
              </a:rPr>
              <a:t>ctrl+F5)</a:t>
            </a:r>
            <a:endParaRPr lang="en-US" altLang="ko-KR" b="1"/>
          </a:p>
          <a:p>
            <a:pPr>
              <a:lnSpc>
                <a:spcPct val="100000"/>
              </a:lnSpc>
              <a:spcBef>
                <a:spcPts val="1200"/>
              </a:spcBef>
            </a:pPr>
            <a:endParaRPr lang="en-US" altLang="ko-KR" sz="1600" b="1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83" y="129132"/>
            <a:ext cx="11833435" cy="718018"/>
          </a:xfrm>
        </p:spPr>
        <p:txBody>
          <a:bodyPr>
            <a:normAutofit/>
          </a:bodyPr>
          <a:lstStyle/>
          <a:p>
            <a:pPr lvl="1" algn="l" rtl="0" latinLnBrk="1">
              <a:lnSpc>
                <a:spcPct val="90000"/>
              </a:lnSpc>
              <a:spcBef>
                <a:spcPct val="0"/>
              </a:spcBef>
            </a:pPr>
            <a:r>
              <a:rPr lang="en-US" altLang="ko-KR" sz="3600" b="1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rock_sci_paper </a:t>
            </a:r>
            <a:r>
              <a:rPr lang="ko-KR" altLang="en-US" sz="3600" b="1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환경 열기</a:t>
            </a:r>
            <a:endParaRPr lang="ko-KR" altLang="en-US" sz="36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0" y="6565355"/>
            <a:ext cx="2743200" cy="301625"/>
          </a:xfrm>
        </p:spPr>
        <p:txBody>
          <a:bodyPr/>
          <a:lstStyle/>
          <a:p>
            <a:pPr algn="l"/>
            <a:r>
              <a:rPr lang="en-US" altLang="ko-KR" i="1"/>
              <a:t>August 20th, 2022</a:t>
            </a:r>
            <a:r>
              <a:rPr lang="en-US" altLang="ko-KR"/>
              <a:t>    |    </a:t>
            </a:r>
            <a:fld id="{14A20385-A2F7-4E83-91CB-CBD8CF8A7936}" type="slidenum">
              <a:rPr lang="ko-KR" altLang="en-US" smtClean="0"/>
              <a:pPr algn="l"/>
              <a:t>8</a:t>
            </a:fld>
            <a:r>
              <a:rPr lang="en-US" altLang="ko-KR"/>
              <a:t>/37</a:t>
            </a:r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5579988" y="951840"/>
            <a:ext cx="6267549" cy="5229741"/>
            <a:chOff x="4329774" y="951840"/>
            <a:chExt cx="6267549" cy="5229741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29774" y="951840"/>
              <a:ext cx="6267549" cy="5229741"/>
            </a:xfrm>
            <a:prstGeom prst="rect">
              <a:avLst/>
            </a:prstGeom>
          </p:spPr>
        </p:pic>
        <p:sp>
          <p:nvSpPr>
            <p:cNvPr id="5" name="직사각형 4"/>
            <p:cNvSpPr/>
            <p:nvPr/>
          </p:nvSpPr>
          <p:spPr>
            <a:xfrm>
              <a:off x="4335982" y="1876960"/>
              <a:ext cx="1760018" cy="263800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1441266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2CC55B63-BF29-4477-8B35-90D403B7B5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280" y="949448"/>
            <a:ext cx="12012717" cy="391751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altLang="ko-KR" b="1" smtClean="0">
                <a:latin typeface="Times New Roman" panose="02020603050405020304" pitchFamily="18" charset="0"/>
              </a:rPr>
              <a:t>No </a:t>
            </a:r>
            <a:r>
              <a:rPr lang="en-US" altLang="ko-KR" b="1" dirty="0" smtClean="0">
                <a:latin typeface="Times New Roman" panose="02020603050405020304" pitchFamily="18" charset="0"/>
              </a:rPr>
              <a:t>module named ‘torch’ </a:t>
            </a:r>
            <a:r>
              <a:rPr lang="ko-KR" altLang="en-US" b="1" dirty="0" smtClean="0">
                <a:latin typeface="Times New Roman" panose="02020603050405020304" pitchFamily="18" charset="0"/>
              </a:rPr>
              <a:t>에러 발생</a:t>
            </a:r>
            <a:endParaRPr lang="en-US" altLang="ko-KR" b="1" dirty="0" smtClean="0">
              <a:latin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ko-KR" altLang="en-US" b="1" dirty="0" smtClean="0">
                <a:latin typeface="Times New Roman" panose="02020603050405020304" pitchFamily="18" charset="0"/>
              </a:rPr>
              <a:t>현재 개발 환경에서 </a:t>
            </a:r>
            <a:r>
              <a:rPr lang="en-US" altLang="ko-KR" b="1" dirty="0" smtClean="0">
                <a:latin typeface="Times New Roman" panose="02020603050405020304" pitchFamily="18" charset="0"/>
              </a:rPr>
              <a:t>torch library</a:t>
            </a:r>
            <a:r>
              <a:rPr lang="ko-KR" altLang="en-US" b="1" dirty="0" smtClean="0">
                <a:latin typeface="Times New Roman" panose="02020603050405020304" pitchFamily="18" charset="0"/>
              </a:rPr>
              <a:t>가 없어 발생하는 에러</a:t>
            </a:r>
            <a:endParaRPr lang="en-US" altLang="ko-KR" b="1" dirty="0" smtClean="0">
              <a:latin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altLang="ko-KR" b="1" dirty="0" smtClean="0">
                <a:latin typeface="Times New Roman" panose="02020603050405020304" pitchFamily="18" charset="0"/>
              </a:rPr>
              <a:t>Torch </a:t>
            </a:r>
            <a:r>
              <a:rPr lang="ko-KR" altLang="en-US" b="1" dirty="0" smtClean="0">
                <a:latin typeface="Times New Roman" panose="02020603050405020304" pitchFamily="18" charset="0"/>
              </a:rPr>
              <a:t>다운로드</a:t>
            </a:r>
            <a:endParaRPr lang="en-US" altLang="ko-KR" b="1" dirty="0"/>
          </a:p>
          <a:p>
            <a:pPr marL="360000" lvl="2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altLang="ko-KR" sz="2000" b="1" dirty="0"/>
              <a:t>	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83" y="129132"/>
            <a:ext cx="11833435" cy="718018"/>
          </a:xfrm>
        </p:spPr>
        <p:txBody>
          <a:bodyPr>
            <a:normAutofit/>
          </a:bodyPr>
          <a:lstStyle/>
          <a:p>
            <a:r>
              <a:rPr lang="ko-KR" altLang="en-US" sz="3600" b="1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필요 라이브러리 설치</a:t>
            </a:r>
            <a:endParaRPr lang="ko-KR" altLang="en-US" sz="36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0" y="6565355"/>
            <a:ext cx="2743200" cy="301625"/>
          </a:xfrm>
        </p:spPr>
        <p:txBody>
          <a:bodyPr/>
          <a:lstStyle/>
          <a:p>
            <a:pPr algn="l"/>
            <a:r>
              <a:rPr lang="en-US" altLang="ko-KR" i="1"/>
              <a:t>August 20th, 2022</a:t>
            </a:r>
            <a:r>
              <a:rPr lang="en-US" altLang="ko-KR"/>
              <a:t>    |    </a:t>
            </a:r>
            <a:fld id="{14A20385-A2F7-4E83-91CB-CBD8CF8A7936}" type="slidenum">
              <a:rPr lang="ko-KR" altLang="en-US" smtClean="0"/>
              <a:pPr algn="l"/>
              <a:t>9</a:t>
            </a:fld>
            <a:r>
              <a:rPr lang="en-US" altLang="ko-KR"/>
              <a:t>/37</a:t>
            </a: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7050" y="2167344"/>
            <a:ext cx="7845667" cy="4063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31620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3|7.6|9|17.2|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3|7.6|9|17.2|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3|7.6|9|17.2|3"/>
</p:tagLst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2">
      <a:majorFont>
        <a:latin typeface="Times New Roman"/>
        <a:ea typeface="문체부 돋음체"/>
        <a:cs typeface=""/>
      </a:majorFont>
      <a:minorFont>
        <a:latin typeface="Times New Roman"/>
        <a:ea typeface="문체부 돋음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38100">
          <a:solidFill>
            <a:srgbClr val="FF000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1974</TotalTime>
  <Words>3529</Words>
  <Application>Microsoft Office PowerPoint</Application>
  <PresentationFormat>와이드스크린</PresentationFormat>
  <Paragraphs>929</Paragraphs>
  <Slides>66</Slides>
  <Notes>26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66</vt:i4>
      </vt:variant>
    </vt:vector>
  </HeadingPairs>
  <TitlesOfParts>
    <vt:vector size="78" baseType="lpstr">
      <vt:lpstr>Arial Unicode MS</vt:lpstr>
      <vt:lpstr>IBMPlexMono</vt:lpstr>
      <vt:lpstr>문체부 돋음체</vt:lpstr>
      <vt:lpstr>한컴바탕</vt:lpstr>
      <vt:lpstr>Arial</vt:lpstr>
      <vt:lpstr>Calibri</vt:lpstr>
      <vt:lpstr>Cambria Math</vt:lpstr>
      <vt:lpstr>Consolas</vt:lpstr>
      <vt:lpstr>Times New Roman</vt:lpstr>
      <vt:lpstr>Wingdings</vt:lpstr>
      <vt:lpstr>맑은 고딕</vt:lpstr>
      <vt:lpstr>1_Office 테마</vt:lpstr>
      <vt:lpstr>광주영재학교-GIST 창의 연구 프로그램</vt:lpstr>
      <vt:lpstr> Contents</vt:lpstr>
      <vt:lpstr> PART 1. 개발 환경 구축</vt:lpstr>
      <vt:lpstr>Visual Studio 2022 실행 화면</vt:lpstr>
      <vt:lpstr>새 프로젝트 만들기 (Create a new project)</vt:lpstr>
      <vt:lpstr>Python 설치</vt:lpstr>
      <vt:lpstr>리포지토리 복제 선택 (Clone a Repository)</vt:lpstr>
      <vt:lpstr>rock_sci_paper 환경 열기</vt:lpstr>
      <vt:lpstr>필요 라이브러리 설치</vt:lpstr>
      <vt:lpstr>터미널 열기</vt:lpstr>
      <vt:lpstr>추가 라이브러리 설치</vt:lpstr>
      <vt:lpstr> PART 2. 코딩 기본</vt:lpstr>
      <vt:lpstr>2.1 Linux</vt:lpstr>
      <vt:lpstr>Linux 기본 명령어</vt:lpstr>
      <vt:lpstr>Linux 기본 명령어</vt:lpstr>
      <vt:lpstr>Linux 기본 명령어</vt:lpstr>
      <vt:lpstr>Visual Studio 기본 명령어</vt:lpstr>
      <vt:lpstr> PART 3. 딥러닝 기본</vt:lpstr>
      <vt:lpstr>딥러닝이란? – Forward Process</vt:lpstr>
      <vt:lpstr>Model - FCN</vt:lpstr>
      <vt:lpstr>Dataset</vt:lpstr>
      <vt:lpstr>Dataset</vt:lpstr>
      <vt:lpstr>Dataset</vt:lpstr>
      <vt:lpstr>Loss</vt:lpstr>
      <vt:lpstr>딥러닝이란? – Backward Process</vt:lpstr>
      <vt:lpstr>Backpropagation</vt:lpstr>
      <vt:lpstr>Backpropagation</vt:lpstr>
      <vt:lpstr>Backpropagation – Gradient calculation</vt:lpstr>
      <vt:lpstr>Backpropagation – learning rate</vt:lpstr>
      <vt:lpstr>실습 overview </vt:lpstr>
      <vt:lpstr>실습 overview </vt:lpstr>
      <vt:lpstr>Dataset – original data</vt:lpstr>
      <vt:lpstr>Dataset – VIS_DATASET</vt:lpstr>
      <vt:lpstr>Dataset – DOT_DATASET</vt:lpstr>
      <vt:lpstr>Model – FC_only2</vt:lpstr>
      <vt:lpstr>Model – FC_only2</vt:lpstr>
      <vt:lpstr>Training</vt:lpstr>
      <vt:lpstr>test</vt:lpstr>
      <vt:lpstr>Get_threshold</vt:lpstr>
      <vt:lpstr>Loader</vt:lpstr>
      <vt:lpstr>Hyperparameter Tuning</vt:lpstr>
      <vt:lpstr>결과</vt:lpstr>
      <vt:lpstr> PART 4. Teaching Where to Look (Feature distiliation)</vt:lpstr>
      <vt:lpstr>논문 검색 하는 법</vt:lpstr>
      <vt:lpstr>논문 검색 하는 법</vt:lpstr>
      <vt:lpstr>Introduction</vt:lpstr>
      <vt:lpstr>Method</vt:lpstr>
      <vt:lpstr>Attention Analysis</vt:lpstr>
      <vt:lpstr>Knowledge distillation</vt:lpstr>
      <vt:lpstr>KL-Divergenceloss</vt:lpstr>
      <vt:lpstr> PART 5. 가위바위보 분류 모델 개발 및    Feature distillation 실습</vt:lpstr>
      <vt:lpstr>Data Generation</vt:lpstr>
      <vt:lpstr>CNN Layer</vt:lpstr>
      <vt:lpstr>CNN Layer</vt:lpstr>
      <vt:lpstr>CNN Layer</vt:lpstr>
      <vt:lpstr>CNN Layer</vt:lpstr>
      <vt:lpstr>CNN Layer</vt:lpstr>
      <vt:lpstr>CNN Layer</vt:lpstr>
      <vt:lpstr>ResNet</vt:lpstr>
      <vt:lpstr>ResNet</vt:lpstr>
      <vt:lpstr>ResNet</vt:lpstr>
      <vt:lpstr>ResNet</vt:lpstr>
      <vt:lpstr>ResNet</vt:lpstr>
      <vt:lpstr>Dataset</vt:lpstr>
      <vt:lpstr>Colab 사용법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노상준</dc:creator>
  <cp:lastModifiedBy>minhwan</cp:lastModifiedBy>
  <cp:revision>49</cp:revision>
  <cp:lastPrinted>2022-06-17T01:57:55Z</cp:lastPrinted>
  <dcterms:created xsi:type="dcterms:W3CDTF">2022-05-23T05:58:51Z</dcterms:created>
  <dcterms:modified xsi:type="dcterms:W3CDTF">2023-07-09T16:43:30Z</dcterms:modified>
</cp:coreProperties>
</file>